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0" r:id="rId1"/>
  </p:sldMasterIdLst>
  <p:notesMasterIdLst>
    <p:notesMasterId r:id="rId5"/>
  </p:notesMasterIdLst>
  <p:sldIdLst>
    <p:sldId id="261" r:id="rId2"/>
    <p:sldId id="262" r:id="rId3"/>
    <p:sldId id="263" r:id="rId4"/>
  </p:sldIdLst>
  <p:sldSz cx="12801600" cy="9601200" type="A3"/>
  <p:notesSz cx="9926638" cy="1435576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024" userDrawn="1">
          <p15:clr>
            <a:srgbClr val="A4A3A4"/>
          </p15:clr>
        </p15:guide>
        <p15:guide id="2" pos="403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4F052"/>
    <a:srgbClr val="F1EC1F"/>
    <a:srgbClr val="B381D9"/>
    <a:srgbClr val="9C5BCD"/>
    <a:srgbClr val="EE4C73"/>
    <a:srgbClr val="15DBB5"/>
    <a:srgbClr val="0372ED"/>
    <a:srgbClr val="F6F371"/>
    <a:srgbClr val="F6F698"/>
    <a:srgbClr val="FFD1D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25" autoAdjust="0"/>
    <p:restoredTop sz="96357" autoAdjust="0"/>
  </p:normalViewPr>
  <p:slideViewPr>
    <p:cSldViewPr snapToGrid="0">
      <p:cViewPr varScale="1">
        <p:scale>
          <a:sx n="79" d="100"/>
          <a:sy n="79" d="100"/>
        </p:scale>
        <p:origin x="1680" y="96"/>
      </p:cViewPr>
      <p:guideLst>
        <p:guide orient="horz" pos="3024"/>
        <p:guide pos="4032"/>
      </p:guideLst>
    </p:cSldViewPr>
  </p:slideViewPr>
  <p:outlineViewPr>
    <p:cViewPr>
      <p:scale>
        <a:sx n="33" d="100"/>
        <a:sy n="33" d="100"/>
      </p:scale>
      <p:origin x="0" y="0"/>
    </p:cViewPr>
  </p:outlineViewPr>
  <p:notesTextViewPr>
    <p:cViewPr>
      <p:scale>
        <a:sx n="1" d="1"/>
        <a:sy n="1" d="1"/>
      </p:scale>
      <p:origin x="0" y="0"/>
    </p:cViewPr>
  </p:notesTextViewPr>
  <p:gridSpacing cx="719999" cy="719999"/>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2"/>
            <a:ext cx="4302126" cy="719138"/>
          </a:xfrm>
          <a:prstGeom prst="rect">
            <a:avLst/>
          </a:prstGeom>
        </p:spPr>
        <p:txBody>
          <a:bodyPr vert="horz" lIns="91426" tIns="45713" rIns="91426" bIns="45713" rtlCol="0"/>
          <a:lstStyle>
            <a:lvl1pPr algn="l">
              <a:defRPr sz="1200"/>
            </a:lvl1pPr>
          </a:lstStyle>
          <a:p>
            <a:endParaRPr lang="en-AU"/>
          </a:p>
        </p:txBody>
      </p:sp>
      <p:sp>
        <p:nvSpPr>
          <p:cNvPr id="3" name="Date Placeholder 2"/>
          <p:cNvSpPr>
            <a:spLocks noGrp="1"/>
          </p:cNvSpPr>
          <p:nvPr>
            <p:ph type="dt" idx="1"/>
          </p:nvPr>
        </p:nvSpPr>
        <p:spPr>
          <a:xfrm>
            <a:off x="5622925" y="2"/>
            <a:ext cx="4302126" cy="719138"/>
          </a:xfrm>
          <a:prstGeom prst="rect">
            <a:avLst/>
          </a:prstGeom>
        </p:spPr>
        <p:txBody>
          <a:bodyPr vert="horz" lIns="91426" tIns="45713" rIns="91426" bIns="45713" rtlCol="0"/>
          <a:lstStyle>
            <a:lvl1pPr algn="r">
              <a:defRPr sz="1200"/>
            </a:lvl1pPr>
          </a:lstStyle>
          <a:p>
            <a:fld id="{77B5F227-7B13-4B17-A22B-C5C18FA80851}" type="datetimeFigureOut">
              <a:rPr lang="en-AU" smtClean="0"/>
              <a:t>14/06/2023</a:t>
            </a:fld>
            <a:endParaRPr lang="en-AU"/>
          </a:p>
        </p:txBody>
      </p:sp>
      <p:sp>
        <p:nvSpPr>
          <p:cNvPr id="4" name="Slide Image Placeholder 3"/>
          <p:cNvSpPr>
            <a:spLocks noGrp="1" noRot="1" noChangeAspect="1"/>
          </p:cNvSpPr>
          <p:nvPr>
            <p:ph type="sldImg" idx="2"/>
          </p:nvPr>
        </p:nvSpPr>
        <p:spPr>
          <a:xfrm>
            <a:off x="1731963" y="1792288"/>
            <a:ext cx="6462712" cy="4846637"/>
          </a:xfrm>
          <a:prstGeom prst="rect">
            <a:avLst/>
          </a:prstGeom>
          <a:noFill/>
          <a:ln w="12700">
            <a:solidFill>
              <a:prstClr val="black"/>
            </a:solidFill>
          </a:ln>
        </p:spPr>
        <p:txBody>
          <a:bodyPr vert="horz" lIns="91426" tIns="45713" rIns="91426" bIns="45713" rtlCol="0" anchor="ctr"/>
          <a:lstStyle/>
          <a:p>
            <a:endParaRPr lang="en-AU"/>
          </a:p>
        </p:txBody>
      </p:sp>
      <p:sp>
        <p:nvSpPr>
          <p:cNvPr id="5" name="Notes Placeholder 4"/>
          <p:cNvSpPr>
            <a:spLocks noGrp="1"/>
          </p:cNvSpPr>
          <p:nvPr>
            <p:ph type="body" sz="quarter" idx="3"/>
          </p:nvPr>
        </p:nvSpPr>
        <p:spPr>
          <a:xfrm>
            <a:off x="992188" y="6908800"/>
            <a:ext cx="7942263" cy="5653088"/>
          </a:xfrm>
          <a:prstGeom prst="rect">
            <a:avLst/>
          </a:prstGeom>
        </p:spPr>
        <p:txBody>
          <a:bodyPr vert="horz" lIns="91426" tIns="45713" rIns="91426" bIns="4571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13636627"/>
            <a:ext cx="4302126" cy="719138"/>
          </a:xfrm>
          <a:prstGeom prst="rect">
            <a:avLst/>
          </a:prstGeom>
        </p:spPr>
        <p:txBody>
          <a:bodyPr vert="horz" lIns="91426" tIns="45713" rIns="91426" bIns="45713" rtlCol="0" anchor="b"/>
          <a:lstStyle>
            <a:lvl1pPr algn="l">
              <a:defRPr sz="1200"/>
            </a:lvl1pPr>
          </a:lstStyle>
          <a:p>
            <a:endParaRPr lang="en-AU"/>
          </a:p>
        </p:txBody>
      </p:sp>
      <p:sp>
        <p:nvSpPr>
          <p:cNvPr id="7" name="Slide Number Placeholder 6"/>
          <p:cNvSpPr>
            <a:spLocks noGrp="1"/>
          </p:cNvSpPr>
          <p:nvPr>
            <p:ph type="sldNum" sz="quarter" idx="5"/>
          </p:nvPr>
        </p:nvSpPr>
        <p:spPr>
          <a:xfrm>
            <a:off x="5622925" y="13636627"/>
            <a:ext cx="4302126" cy="719138"/>
          </a:xfrm>
          <a:prstGeom prst="rect">
            <a:avLst/>
          </a:prstGeom>
        </p:spPr>
        <p:txBody>
          <a:bodyPr vert="horz" lIns="91426" tIns="45713" rIns="91426" bIns="45713" rtlCol="0" anchor="b"/>
          <a:lstStyle>
            <a:lvl1pPr algn="r">
              <a:defRPr sz="1200"/>
            </a:lvl1pPr>
          </a:lstStyle>
          <a:p>
            <a:fld id="{CACA8C5A-F095-42FD-95D4-B1A3FA13492F}" type="slidenum">
              <a:rPr lang="en-AU" smtClean="0"/>
              <a:t>‹#›</a:t>
            </a:fld>
            <a:endParaRPr lang="en-AU"/>
          </a:p>
        </p:txBody>
      </p:sp>
    </p:spTree>
    <p:extLst>
      <p:ext uri="{BB962C8B-B14F-4D97-AF65-F5344CB8AC3E}">
        <p14:creationId xmlns:p14="http://schemas.microsoft.com/office/powerpoint/2010/main" val="19160494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CACA8C5A-F095-42FD-95D4-B1A3FA13492F}" type="slidenum">
              <a:rPr lang="en-AU" smtClean="0"/>
              <a:t>1</a:t>
            </a:fld>
            <a:endParaRPr lang="en-AU"/>
          </a:p>
        </p:txBody>
      </p:sp>
    </p:spTree>
    <p:extLst>
      <p:ext uri="{BB962C8B-B14F-4D97-AF65-F5344CB8AC3E}">
        <p14:creationId xmlns:p14="http://schemas.microsoft.com/office/powerpoint/2010/main" val="19455445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60120" y="1571308"/>
            <a:ext cx="10881360" cy="3342640"/>
          </a:xfrm>
        </p:spPr>
        <p:txBody>
          <a:bodyPr anchor="b"/>
          <a:lstStyle>
            <a:lvl1pPr algn="ctr">
              <a:defRPr sz="8400"/>
            </a:lvl1pPr>
          </a:lstStyle>
          <a:p>
            <a:r>
              <a:rPr lang="en-US"/>
              <a:t>Click to edit Master title style</a:t>
            </a:r>
            <a:endParaRPr lang="en-US" dirty="0"/>
          </a:p>
        </p:txBody>
      </p:sp>
      <p:sp>
        <p:nvSpPr>
          <p:cNvPr id="3" name="Subtitle 2"/>
          <p:cNvSpPr>
            <a:spLocks noGrp="1"/>
          </p:cNvSpPr>
          <p:nvPr>
            <p:ph type="subTitle" idx="1"/>
          </p:nvPr>
        </p:nvSpPr>
        <p:spPr>
          <a:xfrm>
            <a:off x="1600200" y="5042853"/>
            <a:ext cx="9601200" cy="2318067"/>
          </a:xfrm>
        </p:spPr>
        <p:txBody>
          <a:bodyPr/>
          <a:lstStyle>
            <a:lvl1pPr marL="0" indent="0" algn="ctr">
              <a:buNone/>
              <a:defRPr sz="3360"/>
            </a:lvl1pPr>
            <a:lvl2pPr marL="640080" indent="0" algn="ctr">
              <a:buNone/>
              <a:defRPr sz="2800"/>
            </a:lvl2pPr>
            <a:lvl3pPr marL="1280160" indent="0" algn="ctr">
              <a:buNone/>
              <a:defRPr sz="2520"/>
            </a:lvl3pPr>
            <a:lvl4pPr marL="1920240" indent="0" algn="ctr">
              <a:buNone/>
              <a:defRPr sz="2240"/>
            </a:lvl4pPr>
            <a:lvl5pPr marL="2560320" indent="0" algn="ctr">
              <a:buNone/>
              <a:defRPr sz="2240"/>
            </a:lvl5pPr>
            <a:lvl6pPr marL="3200400" indent="0" algn="ctr">
              <a:buNone/>
              <a:defRPr sz="2240"/>
            </a:lvl6pPr>
            <a:lvl7pPr marL="3840480" indent="0" algn="ctr">
              <a:buNone/>
              <a:defRPr sz="2240"/>
            </a:lvl7pPr>
            <a:lvl8pPr marL="4480560" indent="0" algn="ctr">
              <a:buNone/>
              <a:defRPr sz="2240"/>
            </a:lvl8pPr>
            <a:lvl9pPr marL="5120640" indent="0" algn="ctr">
              <a:buNone/>
              <a:defRPr sz="22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E31551C-E6BA-471D-8DEE-9487AF8FB618}" type="datetimeFigureOut">
              <a:rPr lang="en-AU" smtClean="0"/>
              <a:t>14/06/2023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AAE48F1-5E1C-4F27-928E-6A422AD4A307}" type="slidenum">
              <a:rPr lang="en-AU" smtClean="0"/>
              <a:t>‹#›</a:t>
            </a:fld>
            <a:endParaRPr lang="en-AU"/>
          </a:p>
        </p:txBody>
      </p:sp>
    </p:spTree>
    <p:extLst>
      <p:ext uri="{BB962C8B-B14F-4D97-AF65-F5344CB8AC3E}">
        <p14:creationId xmlns:p14="http://schemas.microsoft.com/office/powerpoint/2010/main" val="2591603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31551C-E6BA-471D-8DEE-9487AF8FB618}" type="datetimeFigureOut">
              <a:rPr lang="en-AU" smtClean="0"/>
              <a:t>14/06/2023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AAE48F1-5E1C-4F27-928E-6A422AD4A307}" type="slidenum">
              <a:rPr lang="en-AU" smtClean="0"/>
              <a:t>‹#›</a:t>
            </a:fld>
            <a:endParaRPr lang="en-AU"/>
          </a:p>
        </p:txBody>
      </p:sp>
    </p:spTree>
    <p:extLst>
      <p:ext uri="{BB962C8B-B14F-4D97-AF65-F5344CB8AC3E}">
        <p14:creationId xmlns:p14="http://schemas.microsoft.com/office/powerpoint/2010/main" val="2505931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61146" y="511175"/>
            <a:ext cx="2760345" cy="81365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80111" y="511175"/>
            <a:ext cx="8121015" cy="813657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31551C-E6BA-471D-8DEE-9487AF8FB618}" type="datetimeFigureOut">
              <a:rPr lang="en-AU" smtClean="0"/>
              <a:t>14/06/2023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AAE48F1-5E1C-4F27-928E-6A422AD4A307}" type="slidenum">
              <a:rPr lang="en-AU" smtClean="0"/>
              <a:t>‹#›</a:t>
            </a:fld>
            <a:endParaRPr lang="en-AU"/>
          </a:p>
        </p:txBody>
      </p:sp>
    </p:spTree>
    <p:extLst>
      <p:ext uri="{BB962C8B-B14F-4D97-AF65-F5344CB8AC3E}">
        <p14:creationId xmlns:p14="http://schemas.microsoft.com/office/powerpoint/2010/main" val="40751170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E31551C-E6BA-471D-8DEE-9487AF8FB618}" type="datetimeFigureOut">
              <a:rPr lang="en-AU" smtClean="0"/>
              <a:t>14/06/2023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AAE48F1-5E1C-4F27-928E-6A422AD4A307}" type="slidenum">
              <a:rPr lang="en-AU" smtClean="0"/>
              <a:t>‹#›</a:t>
            </a:fld>
            <a:endParaRPr lang="en-AU"/>
          </a:p>
        </p:txBody>
      </p:sp>
    </p:spTree>
    <p:extLst>
      <p:ext uri="{BB962C8B-B14F-4D97-AF65-F5344CB8AC3E}">
        <p14:creationId xmlns:p14="http://schemas.microsoft.com/office/powerpoint/2010/main" val="40133633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73443" y="2393635"/>
            <a:ext cx="11041380" cy="3993832"/>
          </a:xfrm>
        </p:spPr>
        <p:txBody>
          <a:bodyPr anchor="b"/>
          <a:lstStyle>
            <a:lvl1pPr>
              <a:defRPr sz="8400"/>
            </a:lvl1pPr>
          </a:lstStyle>
          <a:p>
            <a:r>
              <a:rPr lang="en-US"/>
              <a:t>Click to edit Master title style</a:t>
            </a:r>
            <a:endParaRPr lang="en-US" dirty="0"/>
          </a:p>
        </p:txBody>
      </p:sp>
      <p:sp>
        <p:nvSpPr>
          <p:cNvPr id="3" name="Text Placeholder 2"/>
          <p:cNvSpPr>
            <a:spLocks noGrp="1"/>
          </p:cNvSpPr>
          <p:nvPr>
            <p:ph type="body" idx="1"/>
          </p:nvPr>
        </p:nvSpPr>
        <p:spPr>
          <a:xfrm>
            <a:off x="873443" y="6425250"/>
            <a:ext cx="11041380" cy="2100262"/>
          </a:xfrm>
        </p:spPr>
        <p:txBody>
          <a:bodyPr/>
          <a:lstStyle>
            <a:lvl1pPr marL="0" indent="0">
              <a:buNone/>
              <a:defRPr sz="3360">
                <a:solidFill>
                  <a:schemeClr val="tx1"/>
                </a:solidFill>
              </a:defRPr>
            </a:lvl1pPr>
            <a:lvl2pPr marL="640080" indent="0">
              <a:buNone/>
              <a:defRPr sz="2800">
                <a:solidFill>
                  <a:schemeClr val="tx1">
                    <a:tint val="75000"/>
                  </a:schemeClr>
                </a:solidFill>
              </a:defRPr>
            </a:lvl2pPr>
            <a:lvl3pPr marL="1280160" indent="0">
              <a:buNone/>
              <a:defRPr sz="2520">
                <a:solidFill>
                  <a:schemeClr val="tx1">
                    <a:tint val="75000"/>
                  </a:schemeClr>
                </a:solidFill>
              </a:defRPr>
            </a:lvl3pPr>
            <a:lvl4pPr marL="1920240" indent="0">
              <a:buNone/>
              <a:defRPr sz="2240">
                <a:solidFill>
                  <a:schemeClr val="tx1">
                    <a:tint val="75000"/>
                  </a:schemeClr>
                </a:solidFill>
              </a:defRPr>
            </a:lvl4pPr>
            <a:lvl5pPr marL="2560320" indent="0">
              <a:buNone/>
              <a:defRPr sz="2240">
                <a:solidFill>
                  <a:schemeClr val="tx1">
                    <a:tint val="75000"/>
                  </a:schemeClr>
                </a:solidFill>
              </a:defRPr>
            </a:lvl5pPr>
            <a:lvl6pPr marL="3200400" indent="0">
              <a:buNone/>
              <a:defRPr sz="2240">
                <a:solidFill>
                  <a:schemeClr val="tx1">
                    <a:tint val="75000"/>
                  </a:schemeClr>
                </a:solidFill>
              </a:defRPr>
            </a:lvl6pPr>
            <a:lvl7pPr marL="3840480" indent="0">
              <a:buNone/>
              <a:defRPr sz="2240">
                <a:solidFill>
                  <a:schemeClr val="tx1">
                    <a:tint val="75000"/>
                  </a:schemeClr>
                </a:solidFill>
              </a:defRPr>
            </a:lvl7pPr>
            <a:lvl8pPr marL="4480560" indent="0">
              <a:buNone/>
              <a:defRPr sz="2240">
                <a:solidFill>
                  <a:schemeClr val="tx1">
                    <a:tint val="75000"/>
                  </a:schemeClr>
                </a:solidFill>
              </a:defRPr>
            </a:lvl8pPr>
            <a:lvl9pPr marL="5120640" indent="0">
              <a:buNone/>
              <a:defRPr sz="224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E31551C-E6BA-471D-8DEE-9487AF8FB618}" type="datetimeFigureOut">
              <a:rPr lang="en-AU" smtClean="0"/>
              <a:t>14/06/2023</a:t>
            </a:fld>
            <a:endParaRPr lang="en-AU"/>
          </a:p>
        </p:txBody>
      </p:sp>
      <p:sp>
        <p:nvSpPr>
          <p:cNvPr id="5" name="Footer Placeholder 4"/>
          <p:cNvSpPr>
            <a:spLocks noGrp="1"/>
          </p:cNvSpPr>
          <p:nvPr>
            <p:ph type="ftr" sz="quarter" idx="11"/>
          </p:nvPr>
        </p:nvSpPr>
        <p:spPr/>
        <p:txBody>
          <a:bodyPr/>
          <a:lstStyle/>
          <a:p>
            <a:endParaRPr lang="en-AU"/>
          </a:p>
        </p:txBody>
      </p:sp>
      <p:sp>
        <p:nvSpPr>
          <p:cNvPr id="6" name="Slide Number Placeholder 5"/>
          <p:cNvSpPr>
            <a:spLocks noGrp="1"/>
          </p:cNvSpPr>
          <p:nvPr>
            <p:ph type="sldNum" sz="quarter" idx="12"/>
          </p:nvPr>
        </p:nvSpPr>
        <p:spPr/>
        <p:txBody>
          <a:bodyPr/>
          <a:lstStyle/>
          <a:p>
            <a:fld id="{5AAE48F1-5E1C-4F27-928E-6A422AD4A307}" type="slidenum">
              <a:rPr lang="en-AU" smtClean="0"/>
              <a:t>‹#›</a:t>
            </a:fld>
            <a:endParaRPr lang="en-AU"/>
          </a:p>
        </p:txBody>
      </p:sp>
    </p:spTree>
    <p:extLst>
      <p:ext uri="{BB962C8B-B14F-4D97-AF65-F5344CB8AC3E}">
        <p14:creationId xmlns:p14="http://schemas.microsoft.com/office/powerpoint/2010/main" val="1261842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80110" y="2555875"/>
            <a:ext cx="5440680" cy="60918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80810" y="2555875"/>
            <a:ext cx="5440680" cy="60918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E31551C-E6BA-471D-8DEE-9487AF8FB618}" type="datetimeFigureOut">
              <a:rPr lang="en-AU" smtClean="0"/>
              <a:t>14/06/2023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5AAE48F1-5E1C-4F27-928E-6A422AD4A307}" type="slidenum">
              <a:rPr lang="en-AU" smtClean="0"/>
              <a:t>‹#›</a:t>
            </a:fld>
            <a:endParaRPr lang="en-AU"/>
          </a:p>
        </p:txBody>
      </p:sp>
    </p:spTree>
    <p:extLst>
      <p:ext uri="{BB962C8B-B14F-4D97-AF65-F5344CB8AC3E}">
        <p14:creationId xmlns:p14="http://schemas.microsoft.com/office/powerpoint/2010/main" val="2081499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81777" y="511177"/>
            <a:ext cx="11041380" cy="1855788"/>
          </a:xfrm>
        </p:spPr>
        <p:txBody>
          <a:bodyPr/>
          <a:lstStyle/>
          <a:p>
            <a:r>
              <a:rPr lang="en-US"/>
              <a:t>Click to edit Master title style</a:t>
            </a:r>
            <a:endParaRPr lang="en-US" dirty="0"/>
          </a:p>
        </p:txBody>
      </p:sp>
      <p:sp>
        <p:nvSpPr>
          <p:cNvPr id="3" name="Text Placeholder 2"/>
          <p:cNvSpPr>
            <a:spLocks noGrp="1"/>
          </p:cNvSpPr>
          <p:nvPr>
            <p:ph type="body" idx="1"/>
          </p:nvPr>
        </p:nvSpPr>
        <p:spPr>
          <a:xfrm>
            <a:off x="881779" y="2353628"/>
            <a:ext cx="5415676"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a:t>Click to edit Master text styles</a:t>
            </a:r>
          </a:p>
        </p:txBody>
      </p:sp>
      <p:sp>
        <p:nvSpPr>
          <p:cNvPr id="4" name="Content Placeholder 3"/>
          <p:cNvSpPr>
            <a:spLocks noGrp="1"/>
          </p:cNvSpPr>
          <p:nvPr>
            <p:ph sz="half" idx="2"/>
          </p:nvPr>
        </p:nvSpPr>
        <p:spPr>
          <a:xfrm>
            <a:off x="881779" y="3507105"/>
            <a:ext cx="5415676" cy="5158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80811" y="2353628"/>
            <a:ext cx="5442347" cy="1153477"/>
          </a:xfrm>
        </p:spPr>
        <p:txBody>
          <a:bodyPr anchor="b"/>
          <a:lstStyle>
            <a:lvl1pPr marL="0" indent="0">
              <a:buNone/>
              <a:defRPr sz="3360" b="1"/>
            </a:lvl1pPr>
            <a:lvl2pPr marL="640080" indent="0">
              <a:buNone/>
              <a:defRPr sz="2800" b="1"/>
            </a:lvl2pPr>
            <a:lvl3pPr marL="1280160" indent="0">
              <a:buNone/>
              <a:defRPr sz="2520" b="1"/>
            </a:lvl3pPr>
            <a:lvl4pPr marL="1920240" indent="0">
              <a:buNone/>
              <a:defRPr sz="2240" b="1"/>
            </a:lvl4pPr>
            <a:lvl5pPr marL="2560320" indent="0">
              <a:buNone/>
              <a:defRPr sz="2240" b="1"/>
            </a:lvl5pPr>
            <a:lvl6pPr marL="3200400" indent="0">
              <a:buNone/>
              <a:defRPr sz="2240" b="1"/>
            </a:lvl6pPr>
            <a:lvl7pPr marL="3840480" indent="0">
              <a:buNone/>
              <a:defRPr sz="2240" b="1"/>
            </a:lvl7pPr>
            <a:lvl8pPr marL="4480560" indent="0">
              <a:buNone/>
              <a:defRPr sz="2240" b="1"/>
            </a:lvl8pPr>
            <a:lvl9pPr marL="5120640" indent="0">
              <a:buNone/>
              <a:defRPr sz="2240" b="1"/>
            </a:lvl9pPr>
          </a:lstStyle>
          <a:p>
            <a:pPr lvl="0"/>
            <a:r>
              <a:rPr lang="en-US"/>
              <a:t>Click to edit Master text styles</a:t>
            </a:r>
          </a:p>
        </p:txBody>
      </p:sp>
      <p:sp>
        <p:nvSpPr>
          <p:cNvPr id="6" name="Content Placeholder 5"/>
          <p:cNvSpPr>
            <a:spLocks noGrp="1"/>
          </p:cNvSpPr>
          <p:nvPr>
            <p:ph sz="quarter" idx="4"/>
          </p:nvPr>
        </p:nvSpPr>
        <p:spPr>
          <a:xfrm>
            <a:off x="6480811" y="3507105"/>
            <a:ext cx="5442347" cy="515842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E31551C-E6BA-471D-8DEE-9487AF8FB618}" type="datetimeFigureOut">
              <a:rPr lang="en-AU" smtClean="0"/>
              <a:t>14/06/2023</a:t>
            </a:fld>
            <a:endParaRPr lang="en-AU"/>
          </a:p>
        </p:txBody>
      </p:sp>
      <p:sp>
        <p:nvSpPr>
          <p:cNvPr id="8" name="Footer Placeholder 7"/>
          <p:cNvSpPr>
            <a:spLocks noGrp="1"/>
          </p:cNvSpPr>
          <p:nvPr>
            <p:ph type="ftr" sz="quarter" idx="11"/>
          </p:nvPr>
        </p:nvSpPr>
        <p:spPr/>
        <p:txBody>
          <a:bodyPr/>
          <a:lstStyle/>
          <a:p>
            <a:endParaRPr lang="en-AU"/>
          </a:p>
        </p:txBody>
      </p:sp>
      <p:sp>
        <p:nvSpPr>
          <p:cNvPr id="9" name="Slide Number Placeholder 8"/>
          <p:cNvSpPr>
            <a:spLocks noGrp="1"/>
          </p:cNvSpPr>
          <p:nvPr>
            <p:ph type="sldNum" sz="quarter" idx="12"/>
          </p:nvPr>
        </p:nvSpPr>
        <p:spPr/>
        <p:txBody>
          <a:bodyPr/>
          <a:lstStyle/>
          <a:p>
            <a:fld id="{5AAE48F1-5E1C-4F27-928E-6A422AD4A307}" type="slidenum">
              <a:rPr lang="en-AU" smtClean="0"/>
              <a:t>‹#›</a:t>
            </a:fld>
            <a:endParaRPr lang="en-AU"/>
          </a:p>
        </p:txBody>
      </p:sp>
    </p:spTree>
    <p:extLst>
      <p:ext uri="{BB962C8B-B14F-4D97-AF65-F5344CB8AC3E}">
        <p14:creationId xmlns:p14="http://schemas.microsoft.com/office/powerpoint/2010/main" val="5104948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E31551C-E6BA-471D-8DEE-9487AF8FB618}" type="datetimeFigureOut">
              <a:rPr lang="en-AU" smtClean="0"/>
              <a:t>14/06/2023</a:t>
            </a:fld>
            <a:endParaRPr lang="en-AU"/>
          </a:p>
        </p:txBody>
      </p:sp>
      <p:sp>
        <p:nvSpPr>
          <p:cNvPr id="4" name="Footer Placeholder 3"/>
          <p:cNvSpPr>
            <a:spLocks noGrp="1"/>
          </p:cNvSpPr>
          <p:nvPr>
            <p:ph type="ftr" sz="quarter" idx="11"/>
          </p:nvPr>
        </p:nvSpPr>
        <p:spPr/>
        <p:txBody>
          <a:bodyPr/>
          <a:lstStyle/>
          <a:p>
            <a:endParaRPr lang="en-AU"/>
          </a:p>
        </p:txBody>
      </p:sp>
      <p:sp>
        <p:nvSpPr>
          <p:cNvPr id="5" name="Slide Number Placeholder 4"/>
          <p:cNvSpPr>
            <a:spLocks noGrp="1"/>
          </p:cNvSpPr>
          <p:nvPr>
            <p:ph type="sldNum" sz="quarter" idx="12"/>
          </p:nvPr>
        </p:nvSpPr>
        <p:spPr/>
        <p:txBody>
          <a:bodyPr/>
          <a:lstStyle/>
          <a:p>
            <a:fld id="{5AAE48F1-5E1C-4F27-928E-6A422AD4A307}" type="slidenum">
              <a:rPr lang="en-AU" smtClean="0"/>
              <a:t>‹#›</a:t>
            </a:fld>
            <a:endParaRPr lang="en-AU"/>
          </a:p>
        </p:txBody>
      </p:sp>
    </p:spTree>
    <p:extLst>
      <p:ext uri="{BB962C8B-B14F-4D97-AF65-F5344CB8AC3E}">
        <p14:creationId xmlns:p14="http://schemas.microsoft.com/office/powerpoint/2010/main" val="40942280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E31551C-E6BA-471D-8DEE-9487AF8FB618}" type="datetimeFigureOut">
              <a:rPr lang="en-AU" smtClean="0"/>
              <a:t>14/06/2023</a:t>
            </a:fld>
            <a:endParaRPr lang="en-AU"/>
          </a:p>
        </p:txBody>
      </p:sp>
      <p:sp>
        <p:nvSpPr>
          <p:cNvPr id="3" name="Footer Placeholder 2"/>
          <p:cNvSpPr>
            <a:spLocks noGrp="1"/>
          </p:cNvSpPr>
          <p:nvPr>
            <p:ph type="ftr" sz="quarter" idx="11"/>
          </p:nvPr>
        </p:nvSpPr>
        <p:spPr/>
        <p:txBody>
          <a:bodyPr/>
          <a:lstStyle/>
          <a:p>
            <a:endParaRPr lang="en-AU"/>
          </a:p>
        </p:txBody>
      </p:sp>
      <p:sp>
        <p:nvSpPr>
          <p:cNvPr id="4" name="Slide Number Placeholder 3"/>
          <p:cNvSpPr>
            <a:spLocks noGrp="1"/>
          </p:cNvSpPr>
          <p:nvPr>
            <p:ph type="sldNum" sz="quarter" idx="12"/>
          </p:nvPr>
        </p:nvSpPr>
        <p:spPr/>
        <p:txBody>
          <a:bodyPr/>
          <a:lstStyle/>
          <a:p>
            <a:fld id="{5AAE48F1-5E1C-4F27-928E-6A422AD4A307}" type="slidenum">
              <a:rPr lang="en-AU" smtClean="0"/>
              <a:t>‹#›</a:t>
            </a:fld>
            <a:endParaRPr lang="en-AU"/>
          </a:p>
        </p:txBody>
      </p:sp>
    </p:spTree>
    <p:extLst>
      <p:ext uri="{BB962C8B-B14F-4D97-AF65-F5344CB8AC3E}">
        <p14:creationId xmlns:p14="http://schemas.microsoft.com/office/powerpoint/2010/main" val="28161677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a:t>Click to edit Master title style</a:t>
            </a:r>
            <a:endParaRPr lang="en-US" dirty="0"/>
          </a:p>
        </p:txBody>
      </p:sp>
      <p:sp>
        <p:nvSpPr>
          <p:cNvPr id="3" name="Content Placeholder 2"/>
          <p:cNvSpPr>
            <a:spLocks noGrp="1"/>
          </p:cNvSpPr>
          <p:nvPr>
            <p:ph idx="1"/>
          </p:nvPr>
        </p:nvSpPr>
        <p:spPr>
          <a:xfrm>
            <a:off x="5442347" y="1382397"/>
            <a:ext cx="6480810" cy="6823075"/>
          </a:xfrm>
        </p:spPr>
        <p:txBody>
          <a:bodyPr/>
          <a:lstStyle>
            <a:lvl1pPr>
              <a:defRPr sz="4480"/>
            </a:lvl1pPr>
            <a:lvl2pPr>
              <a:defRPr sz="3920"/>
            </a:lvl2pPr>
            <a:lvl3pPr>
              <a:defRPr sz="3360"/>
            </a:lvl3pPr>
            <a:lvl4pPr>
              <a:defRPr sz="2800"/>
            </a:lvl4pPr>
            <a:lvl5pPr>
              <a:defRPr sz="2800"/>
            </a:lvl5pPr>
            <a:lvl6pPr>
              <a:defRPr sz="2800"/>
            </a:lvl6pPr>
            <a:lvl7pPr>
              <a:defRPr sz="2800"/>
            </a:lvl7pPr>
            <a:lvl8pPr>
              <a:defRPr sz="2800"/>
            </a:lvl8pPr>
            <a:lvl9pPr>
              <a:defRPr sz="2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8E31551C-E6BA-471D-8DEE-9487AF8FB618}" type="datetimeFigureOut">
              <a:rPr lang="en-AU" smtClean="0"/>
              <a:t>14/06/2023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5AAE48F1-5E1C-4F27-928E-6A422AD4A307}" type="slidenum">
              <a:rPr lang="en-AU" smtClean="0"/>
              <a:t>‹#›</a:t>
            </a:fld>
            <a:endParaRPr lang="en-AU"/>
          </a:p>
        </p:txBody>
      </p:sp>
    </p:spTree>
    <p:extLst>
      <p:ext uri="{BB962C8B-B14F-4D97-AF65-F5344CB8AC3E}">
        <p14:creationId xmlns:p14="http://schemas.microsoft.com/office/powerpoint/2010/main" val="2369779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81778" y="640080"/>
            <a:ext cx="4128849" cy="2240280"/>
          </a:xfrm>
        </p:spPr>
        <p:txBody>
          <a:bodyPr anchor="b"/>
          <a:lstStyle>
            <a:lvl1pPr>
              <a:defRPr sz="448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42347" y="1382397"/>
            <a:ext cx="6480810" cy="6823075"/>
          </a:xfrm>
        </p:spPr>
        <p:txBody>
          <a:bodyPr anchor="t"/>
          <a:lstStyle>
            <a:lvl1pPr marL="0" indent="0">
              <a:buNone/>
              <a:defRPr sz="4480"/>
            </a:lvl1pPr>
            <a:lvl2pPr marL="640080" indent="0">
              <a:buNone/>
              <a:defRPr sz="3920"/>
            </a:lvl2pPr>
            <a:lvl3pPr marL="1280160" indent="0">
              <a:buNone/>
              <a:defRPr sz="3360"/>
            </a:lvl3pPr>
            <a:lvl4pPr marL="1920240" indent="0">
              <a:buNone/>
              <a:defRPr sz="2800"/>
            </a:lvl4pPr>
            <a:lvl5pPr marL="2560320" indent="0">
              <a:buNone/>
              <a:defRPr sz="2800"/>
            </a:lvl5pPr>
            <a:lvl6pPr marL="3200400" indent="0">
              <a:buNone/>
              <a:defRPr sz="2800"/>
            </a:lvl6pPr>
            <a:lvl7pPr marL="3840480" indent="0">
              <a:buNone/>
              <a:defRPr sz="2800"/>
            </a:lvl7pPr>
            <a:lvl8pPr marL="4480560" indent="0">
              <a:buNone/>
              <a:defRPr sz="2800"/>
            </a:lvl8pPr>
            <a:lvl9pPr marL="5120640" indent="0">
              <a:buNone/>
              <a:defRPr sz="2800"/>
            </a:lvl9pPr>
          </a:lstStyle>
          <a:p>
            <a:r>
              <a:rPr lang="en-US"/>
              <a:t>Click icon to add picture</a:t>
            </a:r>
            <a:endParaRPr lang="en-US" dirty="0"/>
          </a:p>
        </p:txBody>
      </p:sp>
      <p:sp>
        <p:nvSpPr>
          <p:cNvPr id="4" name="Text Placeholder 3"/>
          <p:cNvSpPr>
            <a:spLocks noGrp="1"/>
          </p:cNvSpPr>
          <p:nvPr>
            <p:ph type="body" sz="half" idx="2"/>
          </p:nvPr>
        </p:nvSpPr>
        <p:spPr>
          <a:xfrm>
            <a:off x="881778" y="2880360"/>
            <a:ext cx="4128849" cy="5336223"/>
          </a:xfrm>
        </p:spPr>
        <p:txBody>
          <a:bodyPr/>
          <a:lstStyle>
            <a:lvl1pPr marL="0" indent="0">
              <a:buNone/>
              <a:defRPr sz="2240"/>
            </a:lvl1pPr>
            <a:lvl2pPr marL="640080" indent="0">
              <a:buNone/>
              <a:defRPr sz="1960"/>
            </a:lvl2pPr>
            <a:lvl3pPr marL="1280160" indent="0">
              <a:buNone/>
              <a:defRPr sz="1680"/>
            </a:lvl3pPr>
            <a:lvl4pPr marL="1920240" indent="0">
              <a:buNone/>
              <a:defRPr sz="1400"/>
            </a:lvl4pPr>
            <a:lvl5pPr marL="2560320" indent="0">
              <a:buNone/>
              <a:defRPr sz="1400"/>
            </a:lvl5pPr>
            <a:lvl6pPr marL="3200400" indent="0">
              <a:buNone/>
              <a:defRPr sz="1400"/>
            </a:lvl6pPr>
            <a:lvl7pPr marL="3840480" indent="0">
              <a:buNone/>
              <a:defRPr sz="1400"/>
            </a:lvl7pPr>
            <a:lvl8pPr marL="4480560" indent="0">
              <a:buNone/>
              <a:defRPr sz="1400"/>
            </a:lvl8pPr>
            <a:lvl9pPr marL="5120640" indent="0">
              <a:buNone/>
              <a:defRPr sz="1400"/>
            </a:lvl9pPr>
          </a:lstStyle>
          <a:p>
            <a:pPr lvl="0"/>
            <a:r>
              <a:rPr lang="en-US"/>
              <a:t>Click to edit Master text styles</a:t>
            </a:r>
          </a:p>
        </p:txBody>
      </p:sp>
      <p:sp>
        <p:nvSpPr>
          <p:cNvPr id="5" name="Date Placeholder 4"/>
          <p:cNvSpPr>
            <a:spLocks noGrp="1"/>
          </p:cNvSpPr>
          <p:nvPr>
            <p:ph type="dt" sz="half" idx="10"/>
          </p:nvPr>
        </p:nvSpPr>
        <p:spPr/>
        <p:txBody>
          <a:bodyPr/>
          <a:lstStyle/>
          <a:p>
            <a:fld id="{8E31551C-E6BA-471D-8DEE-9487AF8FB618}" type="datetimeFigureOut">
              <a:rPr lang="en-AU" smtClean="0"/>
              <a:t>14/06/2023</a:t>
            </a:fld>
            <a:endParaRPr lang="en-AU"/>
          </a:p>
        </p:txBody>
      </p:sp>
      <p:sp>
        <p:nvSpPr>
          <p:cNvPr id="6" name="Footer Placeholder 5"/>
          <p:cNvSpPr>
            <a:spLocks noGrp="1"/>
          </p:cNvSpPr>
          <p:nvPr>
            <p:ph type="ftr" sz="quarter" idx="11"/>
          </p:nvPr>
        </p:nvSpPr>
        <p:spPr/>
        <p:txBody>
          <a:bodyPr/>
          <a:lstStyle/>
          <a:p>
            <a:endParaRPr lang="en-AU"/>
          </a:p>
        </p:txBody>
      </p:sp>
      <p:sp>
        <p:nvSpPr>
          <p:cNvPr id="7" name="Slide Number Placeholder 6"/>
          <p:cNvSpPr>
            <a:spLocks noGrp="1"/>
          </p:cNvSpPr>
          <p:nvPr>
            <p:ph type="sldNum" sz="quarter" idx="12"/>
          </p:nvPr>
        </p:nvSpPr>
        <p:spPr/>
        <p:txBody>
          <a:bodyPr/>
          <a:lstStyle/>
          <a:p>
            <a:fld id="{5AAE48F1-5E1C-4F27-928E-6A422AD4A307}" type="slidenum">
              <a:rPr lang="en-AU" smtClean="0"/>
              <a:t>‹#›</a:t>
            </a:fld>
            <a:endParaRPr lang="en-AU"/>
          </a:p>
        </p:txBody>
      </p:sp>
    </p:spTree>
    <p:extLst>
      <p:ext uri="{BB962C8B-B14F-4D97-AF65-F5344CB8AC3E}">
        <p14:creationId xmlns:p14="http://schemas.microsoft.com/office/powerpoint/2010/main" val="21683515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80110" y="511177"/>
            <a:ext cx="11041380" cy="185578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80110" y="2555875"/>
            <a:ext cx="11041380" cy="60918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80110" y="8898892"/>
            <a:ext cx="2880360" cy="511175"/>
          </a:xfrm>
          <a:prstGeom prst="rect">
            <a:avLst/>
          </a:prstGeom>
        </p:spPr>
        <p:txBody>
          <a:bodyPr vert="horz" lIns="91440" tIns="45720" rIns="91440" bIns="45720" rtlCol="0" anchor="ctr"/>
          <a:lstStyle>
            <a:lvl1pPr algn="l">
              <a:defRPr sz="1680">
                <a:solidFill>
                  <a:schemeClr val="tx1">
                    <a:tint val="75000"/>
                  </a:schemeClr>
                </a:solidFill>
              </a:defRPr>
            </a:lvl1pPr>
          </a:lstStyle>
          <a:p>
            <a:fld id="{8E31551C-E6BA-471D-8DEE-9487AF8FB618}" type="datetimeFigureOut">
              <a:rPr lang="en-AU" smtClean="0"/>
              <a:t>14/06/2023</a:t>
            </a:fld>
            <a:endParaRPr lang="en-AU"/>
          </a:p>
        </p:txBody>
      </p:sp>
      <p:sp>
        <p:nvSpPr>
          <p:cNvPr id="5" name="Footer Placeholder 4"/>
          <p:cNvSpPr>
            <a:spLocks noGrp="1"/>
          </p:cNvSpPr>
          <p:nvPr>
            <p:ph type="ftr" sz="quarter" idx="3"/>
          </p:nvPr>
        </p:nvSpPr>
        <p:spPr>
          <a:xfrm>
            <a:off x="4240530" y="8898892"/>
            <a:ext cx="4320540" cy="511175"/>
          </a:xfrm>
          <a:prstGeom prst="rect">
            <a:avLst/>
          </a:prstGeom>
        </p:spPr>
        <p:txBody>
          <a:bodyPr vert="horz" lIns="91440" tIns="45720" rIns="91440" bIns="45720" rtlCol="0" anchor="ctr"/>
          <a:lstStyle>
            <a:lvl1pPr algn="ctr">
              <a:defRPr sz="1680">
                <a:solidFill>
                  <a:schemeClr val="tx1">
                    <a:tint val="75000"/>
                  </a:schemeClr>
                </a:solidFill>
              </a:defRPr>
            </a:lvl1pPr>
          </a:lstStyle>
          <a:p>
            <a:endParaRPr lang="en-AU"/>
          </a:p>
        </p:txBody>
      </p:sp>
      <p:sp>
        <p:nvSpPr>
          <p:cNvPr id="6" name="Slide Number Placeholder 5"/>
          <p:cNvSpPr>
            <a:spLocks noGrp="1"/>
          </p:cNvSpPr>
          <p:nvPr>
            <p:ph type="sldNum" sz="quarter" idx="4"/>
          </p:nvPr>
        </p:nvSpPr>
        <p:spPr>
          <a:xfrm>
            <a:off x="9041130" y="8898892"/>
            <a:ext cx="2880360" cy="511175"/>
          </a:xfrm>
          <a:prstGeom prst="rect">
            <a:avLst/>
          </a:prstGeom>
        </p:spPr>
        <p:txBody>
          <a:bodyPr vert="horz" lIns="91440" tIns="45720" rIns="91440" bIns="45720" rtlCol="0" anchor="ctr"/>
          <a:lstStyle>
            <a:lvl1pPr algn="r">
              <a:defRPr sz="1680">
                <a:solidFill>
                  <a:schemeClr val="tx1">
                    <a:tint val="75000"/>
                  </a:schemeClr>
                </a:solidFill>
              </a:defRPr>
            </a:lvl1pPr>
          </a:lstStyle>
          <a:p>
            <a:fld id="{5AAE48F1-5E1C-4F27-928E-6A422AD4A307}" type="slidenum">
              <a:rPr lang="en-AU" smtClean="0"/>
              <a:t>‹#›</a:t>
            </a:fld>
            <a:endParaRPr lang="en-AU"/>
          </a:p>
        </p:txBody>
      </p:sp>
    </p:spTree>
    <p:extLst>
      <p:ext uri="{BB962C8B-B14F-4D97-AF65-F5344CB8AC3E}">
        <p14:creationId xmlns:p14="http://schemas.microsoft.com/office/powerpoint/2010/main" val="19250606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 name="TextBox 88">
            <a:extLst>
              <a:ext uri="{FF2B5EF4-FFF2-40B4-BE49-F238E27FC236}">
                <a16:creationId xmlns:a16="http://schemas.microsoft.com/office/drawing/2014/main" id="{328C2E89-A218-4337-AC57-474E45A29931}"/>
              </a:ext>
            </a:extLst>
          </p:cNvPr>
          <p:cNvSpPr txBox="1"/>
          <p:nvPr/>
        </p:nvSpPr>
        <p:spPr>
          <a:xfrm>
            <a:off x="2926080" y="109924"/>
            <a:ext cx="9727689" cy="384721"/>
          </a:xfrm>
          <a:prstGeom prst="rect">
            <a:avLst/>
          </a:prstGeom>
          <a:solidFill>
            <a:srgbClr val="002060"/>
          </a:solidFill>
        </p:spPr>
        <p:txBody>
          <a:bodyPr wrap="square" rtlCol="0">
            <a:spAutoFit/>
          </a:bodyPr>
          <a:lstStyle/>
          <a:p>
            <a:pPr algn="ctr"/>
            <a:r>
              <a:rPr lang="en-AU" sz="1900" dirty="0">
                <a:solidFill>
                  <a:schemeClr val="bg1"/>
                </a:solidFill>
              </a:rPr>
              <a:t>Restructure of Burns Excision and Closure Items from 1 July 2023 </a:t>
            </a:r>
          </a:p>
        </p:txBody>
      </p:sp>
      <p:grpSp>
        <p:nvGrpSpPr>
          <p:cNvPr id="4" name="Group 3" descr="Outlines the deleted burns excision and closure items">
            <a:extLst>
              <a:ext uri="{FF2B5EF4-FFF2-40B4-BE49-F238E27FC236}">
                <a16:creationId xmlns:a16="http://schemas.microsoft.com/office/drawing/2014/main" id="{40E89D6F-F001-40D3-85C5-35B246B2673D}"/>
              </a:ext>
            </a:extLst>
          </p:cNvPr>
          <p:cNvGrpSpPr/>
          <p:nvPr/>
        </p:nvGrpSpPr>
        <p:grpSpPr>
          <a:xfrm>
            <a:off x="125235" y="726425"/>
            <a:ext cx="2673237" cy="8700966"/>
            <a:chOff x="184662" y="726425"/>
            <a:chExt cx="2478329" cy="8700966"/>
          </a:xfrm>
        </p:grpSpPr>
        <p:sp>
          <p:nvSpPr>
            <p:cNvPr id="58" name="Rectangle 57">
              <a:extLst>
                <a:ext uri="{FF2B5EF4-FFF2-40B4-BE49-F238E27FC236}">
                  <a16:creationId xmlns:a16="http://schemas.microsoft.com/office/drawing/2014/main" id="{24E5DB15-3282-43F0-9F81-0D034E42AB5B}"/>
                </a:ext>
              </a:extLst>
            </p:cNvPr>
            <p:cNvSpPr/>
            <p:nvPr/>
          </p:nvSpPr>
          <p:spPr>
            <a:xfrm>
              <a:off x="184662" y="726425"/>
              <a:ext cx="2478329" cy="8700966"/>
            </a:xfrm>
            <a:prstGeom prst="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AU" sz="2000" b="1" dirty="0">
                  <a:solidFill>
                    <a:schemeClr val="tx1"/>
                  </a:solidFill>
                </a:rPr>
                <a:t>Deleted burns excision and closure items </a:t>
              </a:r>
            </a:p>
          </p:txBody>
        </p:sp>
        <p:sp>
          <p:nvSpPr>
            <p:cNvPr id="11" name="Rectangle 10">
              <a:extLst>
                <a:ext uri="{FF2B5EF4-FFF2-40B4-BE49-F238E27FC236}">
                  <a16:creationId xmlns:a16="http://schemas.microsoft.com/office/drawing/2014/main" id="{71BF4D82-46C3-4DDB-B12A-8A2DC648D797}"/>
                </a:ext>
              </a:extLst>
            </p:cNvPr>
            <p:cNvSpPr/>
            <p:nvPr/>
          </p:nvSpPr>
          <p:spPr>
            <a:xfrm>
              <a:off x="1498546" y="2305638"/>
              <a:ext cx="1017775" cy="7070742"/>
            </a:xfrm>
            <a:prstGeom prst="rect">
              <a:avLst/>
            </a:prstGeom>
            <a:solidFill>
              <a:schemeClr val="bg1">
                <a:lumMod val="65000"/>
              </a:schemeClr>
            </a:solidFill>
            <a:ln w="12700">
              <a:solidFill>
                <a:schemeClr val="bg1"/>
              </a:solidFill>
            </a:ln>
          </p:spPr>
          <p:style>
            <a:lnRef idx="0">
              <a:scrgbClr r="0" g="0" b="0"/>
            </a:lnRef>
            <a:fillRef idx="0">
              <a:scrgbClr r="0" g="0" b="0"/>
            </a:fillRef>
            <a:effectRef idx="0">
              <a:scrgbClr r="0" g="0" b="0"/>
            </a:effectRef>
            <a:fontRef idx="minor">
              <a:schemeClr val="lt1"/>
            </a:fontRef>
          </p:style>
          <p:txBody>
            <a:bodyPr rtlCol="0" anchor="t"/>
            <a:lstStyle/>
            <a:p>
              <a:pPr>
                <a:defRPr/>
              </a:pPr>
              <a:r>
                <a:rPr lang="en-AU" sz="1400" dirty="0">
                  <a:solidFill>
                    <a:schemeClr val="tx1"/>
                  </a:solidFill>
                </a:rPr>
                <a:t>45406</a:t>
              </a:r>
            </a:p>
            <a:p>
              <a:pPr>
                <a:defRPr/>
              </a:pPr>
              <a:r>
                <a:rPr lang="en-AU" sz="1400" dirty="0">
                  <a:solidFill>
                    <a:schemeClr val="tx1"/>
                  </a:solidFill>
                </a:rPr>
                <a:t>45409</a:t>
              </a:r>
            </a:p>
            <a:p>
              <a:pPr>
                <a:defRPr/>
              </a:pPr>
              <a:r>
                <a:rPr lang="en-AU" sz="1400" dirty="0">
                  <a:solidFill>
                    <a:schemeClr val="tx1"/>
                  </a:solidFill>
                </a:rPr>
                <a:t>45412</a:t>
              </a:r>
            </a:p>
            <a:p>
              <a:pPr>
                <a:defRPr/>
              </a:pPr>
              <a:r>
                <a:rPr lang="en-AU" sz="1400" dirty="0">
                  <a:solidFill>
                    <a:schemeClr val="tx1"/>
                  </a:solidFill>
                </a:rPr>
                <a:t>45415 45418 45460 45461 45462 45464 45465 45466 45468 45469 45471 45472 45474 45475 45477 45478 45480 45481 45483 45484 45485 45486 45487 45488 45489 45490 45491 45492 45493 45494</a:t>
              </a:r>
            </a:p>
            <a:p>
              <a:pPr lvl="0">
                <a:defRPr/>
              </a:pPr>
              <a:endParaRPr kumimoji="0" lang="en-AU" sz="900" b="0" i="0" u="none" strike="noStrike" kern="1200" cap="none" spc="0" normalizeH="0" baseline="0" noProof="0" dirty="0">
                <a:ln>
                  <a:solidFill>
                    <a:srgbClr val="FFD1D1"/>
                  </a:solidFill>
                </a:ln>
                <a:solidFill>
                  <a:schemeClr val="tx1"/>
                </a:solidFill>
                <a:effectLst/>
                <a:uLnTx/>
                <a:uFillTx/>
                <a:latin typeface="Calibri" panose="020F0502020204030204"/>
                <a:ea typeface="+mn-ea"/>
                <a:cs typeface="+mn-cs"/>
              </a:endParaRPr>
            </a:p>
          </p:txBody>
        </p:sp>
        <p:sp>
          <p:nvSpPr>
            <p:cNvPr id="129" name="Rectangle 128">
              <a:extLst>
                <a:ext uri="{FF2B5EF4-FFF2-40B4-BE49-F238E27FC236}">
                  <a16:creationId xmlns:a16="http://schemas.microsoft.com/office/drawing/2014/main" id="{F7009A87-58BA-4913-8D9E-220E2AAC4227}"/>
                </a:ext>
              </a:extLst>
            </p:cNvPr>
            <p:cNvSpPr/>
            <p:nvPr/>
          </p:nvSpPr>
          <p:spPr>
            <a:xfrm>
              <a:off x="1498546" y="1367136"/>
              <a:ext cx="1017775" cy="777977"/>
            </a:xfrm>
            <a:prstGeom prst="rect">
              <a:avLst/>
            </a:prstGeom>
            <a:solidFill>
              <a:schemeClr val="bg1">
                <a:lumMod val="65000"/>
              </a:schemeClr>
            </a:solidFill>
            <a:ln w="12700">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r>
                <a:rPr lang="en-AU" sz="1400" dirty="0">
                  <a:solidFill>
                    <a:schemeClr val="tx1"/>
                  </a:solidFill>
                </a:rPr>
                <a:t>30017</a:t>
              </a:r>
            </a:p>
            <a:p>
              <a:r>
                <a:rPr lang="en-AU" sz="1400" dirty="0">
                  <a:solidFill>
                    <a:schemeClr val="tx1"/>
                  </a:solidFill>
                </a:rPr>
                <a:t>30020</a:t>
              </a:r>
            </a:p>
          </p:txBody>
        </p:sp>
        <p:sp>
          <p:nvSpPr>
            <p:cNvPr id="132" name="Rectangle 131">
              <a:extLst>
                <a:ext uri="{FF2B5EF4-FFF2-40B4-BE49-F238E27FC236}">
                  <a16:creationId xmlns:a16="http://schemas.microsoft.com/office/drawing/2014/main" id="{EDDB309B-2459-4AA7-BE2F-9E94A607C1DF}"/>
                </a:ext>
              </a:extLst>
            </p:cNvPr>
            <p:cNvSpPr/>
            <p:nvPr/>
          </p:nvSpPr>
          <p:spPr>
            <a:xfrm>
              <a:off x="308496" y="1367136"/>
              <a:ext cx="1118031" cy="777977"/>
            </a:xfrm>
            <a:prstGeom prst="rect">
              <a:avLst/>
            </a:prstGeom>
            <a:solidFill>
              <a:schemeClr val="bg1">
                <a:lumMod val="65000"/>
              </a:schemeClr>
            </a:solidFill>
            <a:ln w="12700">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600" b="1" dirty="0">
                  <a:solidFill>
                    <a:schemeClr val="tx1"/>
                  </a:solidFill>
                </a:rPr>
                <a:t>Burns excision items</a:t>
              </a:r>
            </a:p>
          </p:txBody>
        </p:sp>
        <p:sp>
          <p:nvSpPr>
            <p:cNvPr id="133" name="Rectangle 132">
              <a:extLst>
                <a:ext uri="{FF2B5EF4-FFF2-40B4-BE49-F238E27FC236}">
                  <a16:creationId xmlns:a16="http://schemas.microsoft.com/office/drawing/2014/main" id="{A9F7E266-98BA-4976-AF7E-B822C6F1AA0E}"/>
                </a:ext>
              </a:extLst>
            </p:cNvPr>
            <p:cNvSpPr/>
            <p:nvPr/>
          </p:nvSpPr>
          <p:spPr>
            <a:xfrm>
              <a:off x="291007" y="2305639"/>
              <a:ext cx="1135520" cy="7070742"/>
            </a:xfrm>
            <a:prstGeom prst="rect">
              <a:avLst/>
            </a:prstGeom>
            <a:solidFill>
              <a:schemeClr val="bg1">
                <a:lumMod val="65000"/>
              </a:schemeClr>
            </a:solidFill>
            <a:ln w="12700">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600" b="1" dirty="0">
                  <a:solidFill>
                    <a:schemeClr val="tx1"/>
                  </a:solidFill>
                </a:rPr>
                <a:t>Burns excision and closure items </a:t>
              </a:r>
            </a:p>
          </p:txBody>
        </p:sp>
      </p:grpSp>
      <p:sp>
        <p:nvSpPr>
          <p:cNvPr id="114" name="Pentagon 174">
            <a:extLst>
              <a:ext uri="{FF2B5EF4-FFF2-40B4-BE49-F238E27FC236}">
                <a16:creationId xmlns:a16="http://schemas.microsoft.com/office/drawing/2014/main" id="{62C7E245-FD80-4781-92C0-FB5F529DCD10}"/>
              </a:ext>
            </a:extLst>
          </p:cNvPr>
          <p:cNvSpPr/>
          <p:nvPr/>
        </p:nvSpPr>
        <p:spPr>
          <a:xfrm>
            <a:off x="2735010" y="726425"/>
            <a:ext cx="567684" cy="8668656"/>
          </a:xfrm>
          <a:prstGeom prst="homePlate">
            <a:avLst>
              <a:gd name="adj" fmla="val 88291"/>
            </a:avLst>
          </a:prstGeom>
          <a:ln>
            <a:noFill/>
          </a:ln>
        </p:spPr>
        <p:style>
          <a:lnRef idx="2">
            <a:schemeClr val="accent1">
              <a:shade val="50000"/>
            </a:schemeClr>
          </a:lnRef>
          <a:fillRef idx="1">
            <a:schemeClr val="accent1"/>
          </a:fillRef>
          <a:effectRef idx="0">
            <a:schemeClr val="accent1"/>
          </a:effectRef>
          <a:fontRef idx="minor">
            <a:schemeClr val="lt1"/>
          </a:fontRef>
        </p:style>
        <p:txBody>
          <a:bodyPr vert="vert270" lIns="0" tIns="0" rIns="0" bIns="0" rtlCol="0" anchor="ctr"/>
          <a:lstStyle/>
          <a:p>
            <a:pPr algn="ctr"/>
            <a:r>
              <a:rPr lang="en-AU" dirty="0">
                <a:solidFill>
                  <a:schemeClr val="bg1"/>
                </a:solidFill>
              </a:rPr>
              <a:t>1 July 2023</a:t>
            </a:r>
            <a:endParaRPr lang="en-AU" dirty="0"/>
          </a:p>
        </p:txBody>
      </p:sp>
      <p:sp>
        <p:nvSpPr>
          <p:cNvPr id="91" name="Rectangle 90">
            <a:extLst>
              <a:ext uri="{FF2B5EF4-FFF2-40B4-BE49-F238E27FC236}">
                <a16:creationId xmlns:a16="http://schemas.microsoft.com/office/drawing/2014/main" id="{F9B81977-8EB9-4C54-A0A4-DC3839D9B3A3}"/>
              </a:ext>
              <a:ext uri="{C183D7F6-B498-43B3-948B-1728B52AA6E4}">
                <adec:decorative xmlns:adec="http://schemas.microsoft.com/office/drawing/2017/decorative" val="1"/>
              </a:ext>
            </a:extLst>
          </p:cNvPr>
          <p:cNvSpPr/>
          <p:nvPr/>
        </p:nvSpPr>
        <p:spPr>
          <a:xfrm>
            <a:off x="3305312" y="694115"/>
            <a:ext cx="6195664" cy="8640653"/>
          </a:xfrm>
          <a:prstGeom prst="rect">
            <a:avLst/>
          </a:prstGeom>
          <a:solidFill>
            <a:srgbClr val="15DBB5">
              <a:alpha val="49804"/>
            </a:srgbClr>
          </a:solidFill>
          <a:ln>
            <a:solidFill>
              <a:schemeClr val="tx1"/>
            </a:solidFill>
          </a:ln>
        </p:spPr>
        <p:style>
          <a:lnRef idx="0">
            <a:scrgbClr r="0" g="0" b="0"/>
          </a:lnRef>
          <a:fillRef idx="0">
            <a:scrgbClr r="0" g="0" b="0"/>
          </a:fillRef>
          <a:effectRef idx="0">
            <a:scrgbClr r="0" g="0" b="0"/>
          </a:effectRef>
          <a:fontRef idx="minor">
            <a:schemeClr val="lt1"/>
          </a:fontRef>
        </p:style>
        <p:txBody>
          <a:bodyPr rtlCol="0" anchor="t"/>
          <a:lstStyle/>
          <a:p>
            <a:pPr algn="ctr"/>
            <a:r>
              <a:rPr lang="en-AU" sz="2000" b="1" dirty="0">
                <a:solidFill>
                  <a:schemeClr val="tx1"/>
                </a:solidFill>
              </a:rPr>
              <a:t>New burns excision and closure items </a:t>
            </a:r>
          </a:p>
        </p:txBody>
      </p:sp>
      <p:grpSp>
        <p:nvGrpSpPr>
          <p:cNvPr id="2" name="Group 1" descr="Outlines new burns excision and closure items divided by burns surface area.&#10;">
            <a:extLst>
              <a:ext uri="{FF2B5EF4-FFF2-40B4-BE49-F238E27FC236}">
                <a16:creationId xmlns:a16="http://schemas.microsoft.com/office/drawing/2014/main" id="{D0C9B64A-CE4E-4667-BD89-908782158E43}"/>
              </a:ext>
            </a:extLst>
          </p:cNvPr>
          <p:cNvGrpSpPr/>
          <p:nvPr/>
        </p:nvGrpSpPr>
        <p:grpSpPr>
          <a:xfrm>
            <a:off x="3418719" y="1212962"/>
            <a:ext cx="5987514" cy="7966206"/>
            <a:chOff x="7019927" y="1975769"/>
            <a:chExt cx="5181930" cy="1966924"/>
          </a:xfrm>
        </p:grpSpPr>
        <p:sp>
          <p:nvSpPr>
            <p:cNvPr id="95" name="Rectangle 94">
              <a:extLst>
                <a:ext uri="{FF2B5EF4-FFF2-40B4-BE49-F238E27FC236}">
                  <a16:creationId xmlns:a16="http://schemas.microsoft.com/office/drawing/2014/main" id="{C805A079-8390-4ECC-9751-147326DF2D06}"/>
                </a:ext>
              </a:extLst>
            </p:cNvPr>
            <p:cNvSpPr/>
            <p:nvPr/>
          </p:nvSpPr>
          <p:spPr>
            <a:xfrm>
              <a:off x="7019927" y="1978752"/>
              <a:ext cx="714469" cy="555928"/>
            </a:xfrm>
            <a:prstGeom prst="rect">
              <a:avLst/>
            </a:prstGeom>
            <a:solidFill>
              <a:schemeClr val="bg1">
                <a:lumMod val="65000"/>
              </a:schemeClr>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200" b="1" dirty="0">
                  <a:solidFill>
                    <a:schemeClr val="tx1"/>
                  </a:solidFill>
                </a:rPr>
                <a:t>Excision of burnt tissue items </a:t>
              </a:r>
            </a:p>
          </p:txBody>
        </p:sp>
        <p:sp>
          <p:nvSpPr>
            <p:cNvPr id="96" name="Rectangle 95">
              <a:extLst>
                <a:ext uri="{FF2B5EF4-FFF2-40B4-BE49-F238E27FC236}">
                  <a16:creationId xmlns:a16="http://schemas.microsoft.com/office/drawing/2014/main" id="{8206BBF9-F4BC-4AAB-87D2-FDB5399CC612}"/>
                </a:ext>
              </a:extLst>
            </p:cNvPr>
            <p:cNvSpPr/>
            <p:nvPr/>
          </p:nvSpPr>
          <p:spPr>
            <a:xfrm>
              <a:off x="7764910" y="1975769"/>
              <a:ext cx="4419297" cy="557361"/>
            </a:xfrm>
            <a:prstGeom prst="rect">
              <a:avLst/>
            </a:prstGeom>
            <a:solidFill>
              <a:schemeClr val="bg1">
                <a:lumMod val="65000"/>
              </a:schemeClr>
            </a:solidFill>
            <a:ln w="3175">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tabLst>
                  <a:tab pos="895350" algn="dec"/>
                </a:tabLst>
              </a:pPr>
              <a:endParaRPr lang="en-AU" sz="1000" b="1" dirty="0">
                <a:solidFill>
                  <a:schemeClr val="bg1"/>
                </a:solidFill>
              </a:endParaRPr>
            </a:p>
            <a:p>
              <a:pPr>
                <a:tabLst>
                  <a:tab pos="895350" algn="dec"/>
                </a:tabLst>
              </a:pPr>
              <a:endParaRPr lang="en-AU" sz="1000" dirty="0">
                <a:solidFill>
                  <a:schemeClr val="tx1"/>
                </a:solidFill>
              </a:endParaRPr>
            </a:p>
          </p:txBody>
        </p:sp>
        <p:sp>
          <p:nvSpPr>
            <p:cNvPr id="98" name="Rectangle 97">
              <a:extLst>
                <a:ext uri="{FF2B5EF4-FFF2-40B4-BE49-F238E27FC236}">
                  <a16:creationId xmlns:a16="http://schemas.microsoft.com/office/drawing/2014/main" id="{35EA9081-3797-49D5-AF29-EBD58A809C97}"/>
                </a:ext>
              </a:extLst>
            </p:cNvPr>
            <p:cNvSpPr/>
            <p:nvPr/>
          </p:nvSpPr>
          <p:spPr>
            <a:xfrm>
              <a:off x="7019927" y="2571877"/>
              <a:ext cx="766879" cy="583230"/>
            </a:xfrm>
            <a:prstGeom prst="rect">
              <a:avLst/>
            </a:prstGeom>
            <a:solidFill>
              <a:schemeClr val="bg1">
                <a:lumMod val="65000"/>
              </a:schemeClr>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200" b="1" dirty="0">
                  <a:solidFill>
                    <a:schemeClr val="tx1"/>
                  </a:solidFill>
                </a:rPr>
                <a:t>Immediate closure items</a:t>
              </a:r>
            </a:p>
          </p:txBody>
        </p:sp>
        <p:sp>
          <p:nvSpPr>
            <p:cNvPr id="99" name="Rectangle 98">
              <a:extLst>
                <a:ext uri="{FF2B5EF4-FFF2-40B4-BE49-F238E27FC236}">
                  <a16:creationId xmlns:a16="http://schemas.microsoft.com/office/drawing/2014/main" id="{251074D3-4137-478D-A770-75B6E354C244}"/>
                </a:ext>
              </a:extLst>
            </p:cNvPr>
            <p:cNvSpPr/>
            <p:nvPr/>
          </p:nvSpPr>
          <p:spPr>
            <a:xfrm>
              <a:off x="7019927" y="3182749"/>
              <a:ext cx="890273" cy="314159"/>
            </a:xfrm>
            <a:prstGeom prst="rect">
              <a:avLst/>
            </a:prstGeom>
            <a:solidFill>
              <a:schemeClr val="bg1">
                <a:lumMod val="65000"/>
              </a:schemeClr>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200" b="1" dirty="0">
                  <a:solidFill>
                    <a:schemeClr val="tx1"/>
                  </a:solidFill>
                </a:rPr>
                <a:t>Non-excisional debridement items</a:t>
              </a:r>
            </a:p>
          </p:txBody>
        </p:sp>
        <p:sp>
          <p:nvSpPr>
            <p:cNvPr id="100" name="Rectangle 99">
              <a:extLst>
                <a:ext uri="{FF2B5EF4-FFF2-40B4-BE49-F238E27FC236}">
                  <a16:creationId xmlns:a16="http://schemas.microsoft.com/office/drawing/2014/main" id="{62FCEBC7-4D92-4031-AFB0-699BA1A8AF79}"/>
                </a:ext>
              </a:extLst>
            </p:cNvPr>
            <p:cNvSpPr/>
            <p:nvPr/>
          </p:nvSpPr>
          <p:spPr>
            <a:xfrm>
              <a:off x="7019928" y="3525609"/>
              <a:ext cx="851986" cy="417084"/>
            </a:xfrm>
            <a:prstGeom prst="rect">
              <a:avLst/>
            </a:prstGeom>
            <a:solidFill>
              <a:schemeClr val="bg1">
                <a:lumMod val="65000"/>
              </a:schemeClr>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endParaRPr lang="en-AU" sz="1200" b="1" dirty="0">
                <a:solidFill>
                  <a:schemeClr val="tx1"/>
                </a:solidFill>
              </a:endParaRPr>
            </a:p>
            <a:p>
              <a:pPr algn="ctr"/>
              <a:r>
                <a:rPr lang="en-AU" sz="1200" b="1" dirty="0">
                  <a:solidFill>
                    <a:schemeClr val="tx1"/>
                  </a:solidFill>
                </a:rPr>
                <a:t>Delayed definitive closure items</a:t>
              </a:r>
            </a:p>
          </p:txBody>
        </p:sp>
        <p:sp>
          <p:nvSpPr>
            <p:cNvPr id="101" name="Rectangle 100">
              <a:extLst>
                <a:ext uri="{FF2B5EF4-FFF2-40B4-BE49-F238E27FC236}">
                  <a16:creationId xmlns:a16="http://schemas.microsoft.com/office/drawing/2014/main" id="{7A00177A-D427-4763-B626-1129D7C0C9EE}"/>
                </a:ext>
              </a:extLst>
            </p:cNvPr>
            <p:cNvSpPr/>
            <p:nvPr/>
          </p:nvSpPr>
          <p:spPr>
            <a:xfrm>
              <a:off x="7817391" y="2571877"/>
              <a:ext cx="4384466" cy="581030"/>
            </a:xfrm>
            <a:prstGeom prst="rect">
              <a:avLst/>
            </a:prstGeom>
            <a:solidFill>
              <a:schemeClr val="bg1">
                <a:lumMod val="65000"/>
              </a:schemeClr>
            </a:solidFill>
            <a:ln w="3175">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tabLst>
                  <a:tab pos="895350" algn="dec"/>
                </a:tabLst>
              </a:pPr>
              <a:endParaRPr lang="en-AU" sz="1000" b="1" dirty="0">
                <a:solidFill>
                  <a:schemeClr val="bg1"/>
                </a:solidFill>
              </a:endParaRPr>
            </a:p>
            <a:p>
              <a:pPr>
                <a:tabLst>
                  <a:tab pos="895350" algn="dec"/>
                </a:tabLst>
              </a:pPr>
              <a:endParaRPr lang="en-AU" sz="1000" b="1" dirty="0">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tabLst>
                  <a:tab pos="895350" algn="dec"/>
                </a:tabLst>
              </a:pPr>
              <a:endParaRPr lang="en-AU" sz="1000" dirty="0">
                <a:solidFill>
                  <a:schemeClr val="tx1"/>
                </a:solidFill>
              </a:endParaRPr>
            </a:p>
          </p:txBody>
        </p:sp>
        <p:sp>
          <p:nvSpPr>
            <p:cNvPr id="102" name="Rectangle 101">
              <a:extLst>
                <a:ext uri="{FF2B5EF4-FFF2-40B4-BE49-F238E27FC236}">
                  <a16:creationId xmlns:a16="http://schemas.microsoft.com/office/drawing/2014/main" id="{92CA47D8-1FAE-4E68-A104-E960CB1C399C}"/>
                </a:ext>
              </a:extLst>
            </p:cNvPr>
            <p:cNvSpPr/>
            <p:nvPr/>
          </p:nvSpPr>
          <p:spPr>
            <a:xfrm>
              <a:off x="7950268" y="3182749"/>
              <a:ext cx="4233939" cy="314159"/>
            </a:xfrm>
            <a:prstGeom prst="rect">
              <a:avLst/>
            </a:prstGeom>
            <a:solidFill>
              <a:schemeClr val="bg1">
                <a:lumMod val="65000"/>
              </a:schemeClr>
            </a:solidFill>
            <a:ln w="3175">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tabLst>
                  <a:tab pos="895350" algn="dec"/>
                </a:tabLst>
              </a:pPr>
              <a:endParaRPr lang="en-AU" sz="1000" b="1" dirty="0">
                <a:solidFill>
                  <a:schemeClr val="bg1"/>
                </a:solidFill>
              </a:endParaRPr>
            </a:p>
            <a:p>
              <a:pPr>
                <a:tabLst>
                  <a:tab pos="895350" algn="dec"/>
                </a:tabLst>
              </a:pPr>
              <a:endParaRPr lang="en-AU" sz="1000" dirty="0">
                <a:solidFill>
                  <a:schemeClr val="tx1"/>
                </a:solidFill>
              </a:endParaRPr>
            </a:p>
          </p:txBody>
        </p:sp>
        <p:sp>
          <p:nvSpPr>
            <p:cNvPr id="103" name="Rectangle 102">
              <a:extLst>
                <a:ext uri="{FF2B5EF4-FFF2-40B4-BE49-F238E27FC236}">
                  <a16:creationId xmlns:a16="http://schemas.microsoft.com/office/drawing/2014/main" id="{87BF7E03-F0FE-4844-8EFD-DE035D067279}"/>
                </a:ext>
              </a:extLst>
            </p:cNvPr>
            <p:cNvSpPr/>
            <p:nvPr/>
          </p:nvSpPr>
          <p:spPr>
            <a:xfrm>
              <a:off x="7918888" y="3525609"/>
              <a:ext cx="4265319" cy="417084"/>
            </a:xfrm>
            <a:prstGeom prst="rect">
              <a:avLst/>
            </a:prstGeom>
            <a:solidFill>
              <a:schemeClr val="bg1">
                <a:lumMod val="65000"/>
              </a:schemeClr>
            </a:solidFill>
            <a:ln w="3175">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tabLst>
                  <a:tab pos="895350" algn="dec"/>
                </a:tabLst>
              </a:pPr>
              <a:endParaRPr lang="en-AU" sz="1000" b="1" dirty="0">
                <a:solidFill>
                  <a:schemeClr val="bg1"/>
                </a:solidFill>
              </a:endParaRPr>
            </a:p>
            <a:p>
              <a:pPr>
                <a:tabLst>
                  <a:tab pos="895350" algn="dec"/>
                </a:tabLst>
              </a:pPr>
              <a:endParaRPr lang="en-AU" sz="1000" dirty="0">
                <a:solidFill>
                  <a:schemeClr val="tx1"/>
                </a:solidFill>
              </a:endParaRPr>
            </a:p>
          </p:txBody>
        </p:sp>
      </p:grpSp>
      <p:sp>
        <p:nvSpPr>
          <p:cNvPr id="14" name="Callout: Left-Right Arrow 13">
            <a:extLst>
              <a:ext uri="{FF2B5EF4-FFF2-40B4-BE49-F238E27FC236}">
                <a16:creationId xmlns:a16="http://schemas.microsoft.com/office/drawing/2014/main" id="{76E299A2-0F98-494A-8841-7FD71E6F8438}"/>
              </a:ext>
            </a:extLst>
          </p:cNvPr>
          <p:cNvSpPr/>
          <p:nvPr/>
        </p:nvSpPr>
        <p:spPr>
          <a:xfrm>
            <a:off x="9555253" y="675414"/>
            <a:ext cx="1237046" cy="8700966"/>
          </a:xfrm>
          <a:prstGeom prst="leftRightArrowCallout">
            <a:avLst>
              <a:gd name="adj1" fmla="val 0"/>
              <a:gd name="adj2" fmla="val 188616"/>
              <a:gd name="adj3" fmla="val 25000"/>
              <a:gd name="adj4" fmla="val 48123"/>
            </a:avLst>
          </a:prstGeom>
          <a:solidFill>
            <a:srgbClr val="9C5BCD"/>
          </a:solidFill>
          <a:ln>
            <a:solidFill>
              <a:srgbClr val="9C5BCD"/>
            </a:solidFill>
          </a:ln>
        </p:spPr>
        <p:style>
          <a:lnRef idx="2">
            <a:schemeClr val="accent1">
              <a:shade val="50000"/>
            </a:schemeClr>
          </a:lnRef>
          <a:fillRef idx="1">
            <a:schemeClr val="accent1"/>
          </a:fillRef>
          <a:effectRef idx="0">
            <a:schemeClr val="accent1"/>
          </a:effectRef>
          <a:fontRef idx="minor">
            <a:schemeClr val="lt1"/>
          </a:fontRef>
        </p:style>
        <p:txBody>
          <a:bodyPr vert="vert" rtlCol="0" anchor="ctr"/>
          <a:lstStyle/>
          <a:p>
            <a:pPr algn="ctr"/>
            <a:endParaRPr lang="en-AU" sz="1400" dirty="0"/>
          </a:p>
          <a:p>
            <a:pPr algn="ctr"/>
            <a:r>
              <a:rPr lang="en-AU" dirty="0"/>
              <a:t>Co-claimed where excision of burnt tissue or definitive burn wound closure involves greater than 1% of the hands, face or anterior neck</a:t>
            </a:r>
          </a:p>
        </p:txBody>
      </p:sp>
      <p:sp>
        <p:nvSpPr>
          <p:cNvPr id="119" name="Title 118">
            <a:extLst>
              <a:ext uri="{FF2B5EF4-FFF2-40B4-BE49-F238E27FC236}">
                <a16:creationId xmlns:a16="http://schemas.microsoft.com/office/drawing/2014/main" id="{1FFC90DC-3522-4276-BD3A-65E12ABE21F9}"/>
              </a:ext>
              <a:ext uri="{C183D7F6-B498-43B3-948B-1728B52AA6E4}">
                <adec:decorative xmlns:adec="http://schemas.microsoft.com/office/drawing/2017/decorative" val="1"/>
              </a:ext>
            </a:extLst>
          </p:cNvPr>
          <p:cNvSpPr>
            <a:spLocks noGrp="1"/>
          </p:cNvSpPr>
          <p:nvPr>
            <p:ph type="title" idx="4294967295"/>
          </p:nvPr>
        </p:nvSpPr>
        <p:spPr>
          <a:xfrm>
            <a:off x="10846576" y="738443"/>
            <a:ext cx="1822152" cy="6635259"/>
          </a:xfrm>
          <a:prstGeom prst="rect">
            <a:avLst/>
          </a:prstGeom>
          <a:solidFill>
            <a:srgbClr val="99FF99"/>
          </a:solidFill>
          <a:ln w="12700" cap="flat" cmpd="sng" algn="ctr">
            <a:solidFill>
              <a:schemeClr val="tx1"/>
            </a:solid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AU" sz="2000" b="1" i="0" u="none" strike="noStrike" kern="1200" cap="none" spc="0" normalizeH="0" baseline="0" noProof="0" dirty="0">
                <a:ln>
                  <a:noFill/>
                </a:ln>
                <a:solidFill>
                  <a:schemeClr val="tx1"/>
                </a:solidFill>
                <a:effectLst/>
                <a:uLnTx/>
                <a:uFillTx/>
                <a:latin typeface="+mn-lt"/>
                <a:ea typeface="+mn-ea"/>
                <a:cs typeface="+mn-cs"/>
              </a:rPr>
              <a:t>New modifier  item </a:t>
            </a:r>
          </a:p>
        </p:txBody>
      </p:sp>
      <p:grpSp>
        <p:nvGrpSpPr>
          <p:cNvPr id="5" name="Group 4" descr="Outlines new modifier item for burns involving hands, face and neck.">
            <a:extLst>
              <a:ext uri="{FF2B5EF4-FFF2-40B4-BE49-F238E27FC236}">
                <a16:creationId xmlns:a16="http://schemas.microsoft.com/office/drawing/2014/main" id="{FA380826-8E00-4F8F-9BB7-7EA99673365D}"/>
              </a:ext>
            </a:extLst>
          </p:cNvPr>
          <p:cNvGrpSpPr/>
          <p:nvPr/>
        </p:nvGrpSpPr>
        <p:grpSpPr>
          <a:xfrm>
            <a:off x="10971330" y="1367137"/>
            <a:ext cx="1627809" cy="5830072"/>
            <a:chOff x="7693400" y="106284"/>
            <a:chExt cx="5168924" cy="9027959"/>
          </a:xfrm>
        </p:grpSpPr>
        <p:sp>
          <p:nvSpPr>
            <p:cNvPr id="120" name="Rectangle 119">
              <a:extLst>
                <a:ext uri="{FF2B5EF4-FFF2-40B4-BE49-F238E27FC236}">
                  <a16:creationId xmlns:a16="http://schemas.microsoft.com/office/drawing/2014/main" id="{9C209FD9-3B58-49C9-A637-08723A0DD9AF}"/>
                </a:ext>
              </a:extLst>
            </p:cNvPr>
            <p:cNvSpPr/>
            <p:nvPr/>
          </p:nvSpPr>
          <p:spPr>
            <a:xfrm>
              <a:off x="7706657" y="1151315"/>
              <a:ext cx="5155667" cy="7982928"/>
            </a:xfrm>
            <a:prstGeom prst="rect">
              <a:avLst/>
            </a:prstGeom>
            <a:solidFill>
              <a:schemeClr val="bg1">
                <a:lumMod val="65000"/>
              </a:schemeClr>
            </a:solidFill>
            <a:ln w="3175">
              <a:solidFill>
                <a:schemeClr val="bg1"/>
              </a:solidFill>
            </a:ln>
          </p:spPr>
          <p:style>
            <a:lnRef idx="0">
              <a:scrgbClr r="0" g="0" b="0"/>
            </a:lnRef>
            <a:fillRef idx="0">
              <a:scrgbClr r="0" g="0" b="0"/>
            </a:fillRef>
            <a:effectRef idx="0">
              <a:scrgbClr r="0" g="0" b="0"/>
            </a:effectRef>
            <a:fontRef idx="minor">
              <a:schemeClr val="lt1"/>
            </a:fontRef>
          </p:style>
          <p:txBody>
            <a:bodyPr rtlCol="0" anchor="t"/>
            <a:lstStyle/>
            <a:p>
              <a:pPr algn="l">
                <a:lnSpc>
                  <a:spcPts val="1200"/>
                </a:lnSpc>
                <a:spcBef>
                  <a:spcPts val="300"/>
                </a:spcBef>
                <a:spcAft>
                  <a:spcPts val="600"/>
                </a:spcAft>
              </a:pPr>
              <a:endParaRPr lang="en-AU" sz="1000" b="1" dirty="0">
                <a:solidFill>
                  <a:schemeClr val="tx1"/>
                </a:solidFill>
                <a:effectLst/>
              </a:endParaRPr>
            </a:p>
          </p:txBody>
        </p:sp>
        <p:sp>
          <p:nvSpPr>
            <p:cNvPr id="121" name="Rectangle 120">
              <a:extLst>
                <a:ext uri="{FF2B5EF4-FFF2-40B4-BE49-F238E27FC236}">
                  <a16:creationId xmlns:a16="http://schemas.microsoft.com/office/drawing/2014/main" id="{C42D93B8-8C65-44B0-8CC5-F6F6B8333D8C}"/>
                </a:ext>
              </a:extLst>
            </p:cNvPr>
            <p:cNvSpPr/>
            <p:nvPr/>
          </p:nvSpPr>
          <p:spPr>
            <a:xfrm>
              <a:off x="7693400" y="106284"/>
              <a:ext cx="5155667" cy="865032"/>
            </a:xfrm>
            <a:prstGeom prst="rect">
              <a:avLst/>
            </a:prstGeom>
            <a:solidFill>
              <a:schemeClr val="bg1">
                <a:lumMod val="65000"/>
              </a:schemeClr>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400" b="1" dirty="0">
                  <a:solidFill>
                    <a:schemeClr val="tx1"/>
                  </a:solidFill>
                </a:rPr>
                <a:t>Item 46100</a:t>
              </a:r>
            </a:p>
          </p:txBody>
        </p:sp>
      </p:grpSp>
      <p:sp>
        <p:nvSpPr>
          <p:cNvPr id="137" name="TextBox 136">
            <a:extLst>
              <a:ext uri="{FF2B5EF4-FFF2-40B4-BE49-F238E27FC236}">
                <a16:creationId xmlns:a16="http://schemas.microsoft.com/office/drawing/2014/main" id="{EEC6B179-07B9-45CD-876E-2FD117AE8D86}"/>
              </a:ext>
              <a:ext uri="{C183D7F6-B498-43B3-948B-1728B52AA6E4}">
                <adec:decorative xmlns:adec="http://schemas.microsoft.com/office/drawing/2017/decorative" val="1"/>
              </a:ext>
            </a:extLst>
          </p:cNvPr>
          <p:cNvSpPr txBox="1"/>
          <p:nvPr/>
        </p:nvSpPr>
        <p:spPr>
          <a:xfrm>
            <a:off x="4246879" y="1225043"/>
            <a:ext cx="5231374" cy="2308324"/>
          </a:xfrm>
          <a:prstGeom prst="rect">
            <a:avLst/>
          </a:prstGeom>
          <a:noFill/>
        </p:spPr>
        <p:txBody>
          <a:bodyPr wrap="square">
            <a:spAutoFit/>
          </a:bodyPr>
          <a:lstStyle/>
          <a:p>
            <a:r>
              <a:rPr lang="en-AU" sz="1200" dirty="0"/>
              <a:t>46101 - not more than 1% of total body surface area of burn excised</a:t>
            </a:r>
          </a:p>
          <a:p>
            <a:r>
              <a:rPr lang="en-AU" sz="1200" dirty="0"/>
              <a:t>46102 - more than 1% but less than 3% of total body surface area of burn excised</a:t>
            </a:r>
          </a:p>
          <a:p>
            <a:r>
              <a:rPr lang="en-AU" sz="1200" dirty="0"/>
              <a:t>46103 - 3% or more but less than 10% of total body surface area of burn excised</a:t>
            </a:r>
          </a:p>
          <a:p>
            <a:r>
              <a:rPr lang="en-AU" sz="1200" dirty="0"/>
              <a:t>46104 - 10% or more but less than 20% of total body surface area of burn excised</a:t>
            </a:r>
          </a:p>
          <a:p>
            <a:r>
              <a:rPr lang="en-AU" sz="1200" dirty="0"/>
              <a:t>46105 - 20% or more but less than 30% of total body surface area of burn excised</a:t>
            </a:r>
          </a:p>
          <a:p>
            <a:r>
              <a:rPr lang="en-AU" sz="1200" dirty="0"/>
              <a:t>46106 - 30% or more but less than 40% of total body surface area of burn excised</a:t>
            </a:r>
          </a:p>
          <a:p>
            <a:r>
              <a:rPr lang="en-AU" sz="1200" dirty="0"/>
              <a:t>46107 - 40% or more but less than 50% of total body surface area of burn excised</a:t>
            </a:r>
          </a:p>
          <a:p>
            <a:r>
              <a:rPr lang="en-AU" sz="1200" dirty="0"/>
              <a:t>46108 - 50% or more but less than 60% of total body surface area of burn excised</a:t>
            </a:r>
          </a:p>
          <a:p>
            <a:r>
              <a:rPr lang="en-AU" sz="1200" dirty="0"/>
              <a:t>46109 - 60% or more but less than 70% of total body surface area of burn excised</a:t>
            </a:r>
          </a:p>
          <a:p>
            <a:r>
              <a:rPr lang="en-AU" sz="1200" dirty="0"/>
              <a:t>46110 - 70% or more but less than 80% of total body surface area of burn excised</a:t>
            </a:r>
          </a:p>
          <a:p>
            <a:r>
              <a:rPr lang="en-AU" sz="1200" dirty="0"/>
              <a:t>46111 - 80% or more of total body surface area of burn excised</a:t>
            </a:r>
          </a:p>
          <a:p>
            <a:r>
              <a:rPr lang="en-AU" sz="1200" dirty="0"/>
              <a:t>46112 -  whole of face (excluding ears) burn excised</a:t>
            </a:r>
          </a:p>
        </p:txBody>
      </p:sp>
      <p:sp>
        <p:nvSpPr>
          <p:cNvPr id="140" name="TextBox 139">
            <a:extLst>
              <a:ext uri="{FF2B5EF4-FFF2-40B4-BE49-F238E27FC236}">
                <a16:creationId xmlns:a16="http://schemas.microsoft.com/office/drawing/2014/main" id="{C01AAA08-30A0-46EE-A893-E814E69BF14C}"/>
              </a:ext>
              <a:ext uri="{C183D7F6-B498-43B3-948B-1728B52AA6E4}">
                <adec:decorative xmlns:adec="http://schemas.microsoft.com/office/drawing/2017/decorative" val="1"/>
              </a:ext>
            </a:extLst>
          </p:cNvPr>
          <p:cNvSpPr txBox="1"/>
          <p:nvPr/>
        </p:nvSpPr>
        <p:spPr>
          <a:xfrm>
            <a:off x="4491990" y="6148503"/>
            <a:ext cx="4857246" cy="1015663"/>
          </a:xfrm>
          <a:prstGeom prst="rect">
            <a:avLst/>
          </a:prstGeom>
          <a:noFill/>
        </p:spPr>
        <p:txBody>
          <a:bodyPr wrap="square">
            <a:spAutoFit/>
          </a:bodyPr>
          <a:lstStyle/>
          <a:p>
            <a:r>
              <a:rPr lang="en-AU" sz="1200" dirty="0"/>
              <a:t>46125 - less than 1% of total body surface area of burn</a:t>
            </a:r>
          </a:p>
          <a:p>
            <a:r>
              <a:rPr lang="en-AU" sz="1200" dirty="0"/>
              <a:t>46126 - 1% or more but less than 3% of total body surface area of burn</a:t>
            </a:r>
          </a:p>
          <a:p>
            <a:r>
              <a:rPr lang="en-AU" sz="1200" dirty="0"/>
              <a:t>46127 - 3% or more but less than 10% of total body surface area of burn</a:t>
            </a:r>
          </a:p>
          <a:p>
            <a:r>
              <a:rPr lang="en-AU" sz="1200" dirty="0"/>
              <a:t>46128 - 10% or more but less than 30% of total body surface area of burn</a:t>
            </a:r>
          </a:p>
          <a:p>
            <a:r>
              <a:rPr lang="en-AU" sz="1200" dirty="0"/>
              <a:t>46129 - 30% or more of total body surface area of burn</a:t>
            </a:r>
          </a:p>
        </p:txBody>
      </p:sp>
      <p:sp>
        <p:nvSpPr>
          <p:cNvPr id="141" name="TextBox 140">
            <a:extLst>
              <a:ext uri="{FF2B5EF4-FFF2-40B4-BE49-F238E27FC236}">
                <a16:creationId xmlns:a16="http://schemas.microsoft.com/office/drawing/2014/main" id="{FEA3CC87-049F-44EC-95FC-1BB36EB4F74F}"/>
              </a:ext>
              <a:ext uri="{C183D7F6-B498-43B3-948B-1728B52AA6E4}">
                <adec:decorative xmlns:adec="http://schemas.microsoft.com/office/drawing/2017/decorative" val="1"/>
              </a:ext>
            </a:extLst>
          </p:cNvPr>
          <p:cNvSpPr txBox="1"/>
          <p:nvPr/>
        </p:nvSpPr>
        <p:spPr>
          <a:xfrm>
            <a:off x="4462717" y="7540791"/>
            <a:ext cx="5735185" cy="1384995"/>
          </a:xfrm>
          <a:prstGeom prst="rect">
            <a:avLst/>
          </a:prstGeom>
          <a:noFill/>
        </p:spPr>
        <p:txBody>
          <a:bodyPr wrap="square">
            <a:spAutoFit/>
          </a:bodyPr>
          <a:lstStyle/>
          <a:p>
            <a:r>
              <a:rPr lang="en-AU" sz="1200" dirty="0"/>
              <a:t>46130 - less than 1% of total body surface defect area</a:t>
            </a:r>
          </a:p>
          <a:p>
            <a:r>
              <a:rPr lang="en-AU" sz="1200" dirty="0"/>
              <a:t>46131 - 1% or more but less than 3% of total body surface defect area</a:t>
            </a:r>
          </a:p>
          <a:p>
            <a:r>
              <a:rPr lang="en-AU" sz="1200" dirty="0"/>
              <a:t>46132 - 3% or more but less than 10% of total body surface defect area</a:t>
            </a:r>
          </a:p>
          <a:p>
            <a:r>
              <a:rPr lang="en-AU" sz="1200" dirty="0"/>
              <a:t>46133 - 10% or more but less than 20% of total body surface defect area</a:t>
            </a:r>
          </a:p>
          <a:p>
            <a:r>
              <a:rPr lang="en-AU" sz="1200" dirty="0"/>
              <a:t>46134 - 20% or more but less than 30% of total body surface defect area</a:t>
            </a:r>
          </a:p>
          <a:p>
            <a:r>
              <a:rPr lang="en-AU" sz="1200" dirty="0"/>
              <a:t>46135 - 30% or more of total body surface defect area</a:t>
            </a:r>
          </a:p>
          <a:p>
            <a:r>
              <a:rPr lang="en-AU" sz="1200" dirty="0"/>
              <a:t>46136 - whole of face of total body surface defect area</a:t>
            </a:r>
          </a:p>
        </p:txBody>
      </p:sp>
      <p:sp>
        <p:nvSpPr>
          <p:cNvPr id="142" name="TextBox 141">
            <a:extLst>
              <a:ext uri="{FF2B5EF4-FFF2-40B4-BE49-F238E27FC236}">
                <a16:creationId xmlns:a16="http://schemas.microsoft.com/office/drawing/2014/main" id="{939F146E-7FB0-44C8-BF65-557275A806D2}"/>
              </a:ext>
              <a:ext uri="{C183D7F6-B498-43B3-948B-1728B52AA6E4}">
                <adec:decorative xmlns:adec="http://schemas.microsoft.com/office/drawing/2017/decorative" val="1"/>
              </a:ext>
            </a:extLst>
          </p:cNvPr>
          <p:cNvSpPr txBox="1"/>
          <p:nvPr/>
        </p:nvSpPr>
        <p:spPr>
          <a:xfrm>
            <a:off x="10921228" y="2149673"/>
            <a:ext cx="1536967" cy="5047536"/>
          </a:xfrm>
          <a:prstGeom prst="rect">
            <a:avLst/>
          </a:prstGeom>
          <a:noFill/>
        </p:spPr>
        <p:txBody>
          <a:bodyPr wrap="square">
            <a:spAutoFit/>
          </a:bodyPr>
          <a:lstStyle/>
          <a:p>
            <a:pPr marL="171450" indent="-171450">
              <a:buFont typeface="Arial" panose="020B0604020202020204" pitchFamily="34" charset="0"/>
              <a:buChar char="•"/>
            </a:pPr>
            <a:r>
              <a:rPr lang="en-AU" sz="1400" dirty="0"/>
              <a:t>The modifier item will provide extra funding for burns involving the hands, face and anterior neck. </a:t>
            </a:r>
          </a:p>
          <a:p>
            <a:pPr marL="171450" indent="-171450">
              <a:buFont typeface="Arial" panose="020B0604020202020204" pitchFamily="34" charset="0"/>
              <a:buChar char="•"/>
            </a:pPr>
            <a:r>
              <a:rPr lang="en-AU" sz="1400" dirty="0"/>
              <a:t>The modifier item cannot be co-claimed with whole-of-face burns items 46112, 46124 or 46136.</a:t>
            </a:r>
          </a:p>
          <a:p>
            <a:pPr marL="171450" indent="-171450">
              <a:buFont typeface="Arial" panose="020B0604020202020204" pitchFamily="34" charset="0"/>
              <a:buChar char="•"/>
            </a:pPr>
            <a:r>
              <a:rPr lang="en-AU" sz="1400" dirty="0"/>
              <a:t>Claims involving the modifier item will result in a derived fee of an additional 40% of the fee for the co-claimed service.</a:t>
            </a:r>
          </a:p>
        </p:txBody>
      </p:sp>
      <p:sp>
        <p:nvSpPr>
          <p:cNvPr id="3" name="Rectangle 2">
            <a:extLst>
              <a:ext uri="{FF2B5EF4-FFF2-40B4-BE49-F238E27FC236}">
                <a16:creationId xmlns:a16="http://schemas.microsoft.com/office/drawing/2014/main" id="{C03DF15B-2C11-43CB-ABA2-1B216FF008A8}"/>
              </a:ext>
            </a:extLst>
          </p:cNvPr>
          <p:cNvSpPr/>
          <p:nvPr/>
        </p:nvSpPr>
        <p:spPr>
          <a:xfrm>
            <a:off x="10562898" y="7489942"/>
            <a:ext cx="2105830" cy="1985133"/>
          </a:xfrm>
          <a:prstGeom prst="rect">
            <a:avLst/>
          </a:prstGeom>
          <a:solidFill>
            <a:srgbClr val="00B0F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1300" dirty="0">
                <a:solidFill>
                  <a:schemeClr val="tx1"/>
                </a:solidFill>
              </a:rPr>
              <a:t>Note: Excision of burnt tissue items can be co-claimed with immediate closure items.</a:t>
            </a:r>
          </a:p>
          <a:p>
            <a:r>
              <a:rPr lang="en-AU" sz="1300" dirty="0">
                <a:solidFill>
                  <a:schemeClr val="tx1"/>
                </a:solidFill>
              </a:rPr>
              <a:t>Delayed definitive closure items cannot be co-claimed with excision of burnt tissue items, immediate closure items or non-excisional debridement items.</a:t>
            </a:r>
          </a:p>
        </p:txBody>
      </p:sp>
      <p:sp>
        <p:nvSpPr>
          <p:cNvPr id="32" name="TextBox 26">
            <a:extLst>
              <a:ext uri="{FF2B5EF4-FFF2-40B4-BE49-F238E27FC236}">
                <a16:creationId xmlns:a16="http://schemas.microsoft.com/office/drawing/2014/main" id="{659CE81F-1F20-40F2-9826-1F82702D7F2C}"/>
              </a:ext>
            </a:extLst>
          </p:cNvPr>
          <p:cNvSpPr txBox="1"/>
          <p:nvPr/>
        </p:nvSpPr>
        <p:spPr>
          <a:xfrm>
            <a:off x="7888448" y="9334768"/>
            <a:ext cx="2054204" cy="307777"/>
          </a:xfrm>
          <a:prstGeom prst="rect">
            <a:avLst/>
          </a:prstGeom>
          <a:noFill/>
        </p:spPr>
        <p:txBody>
          <a:bodyPr wrap="square">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AU" sz="1400" dirty="0"/>
              <a:t>Last updated 6 June 2023</a:t>
            </a:r>
          </a:p>
        </p:txBody>
      </p:sp>
      <p:sp>
        <p:nvSpPr>
          <p:cNvPr id="134" name="TextBox 133">
            <a:extLst>
              <a:ext uri="{FF2B5EF4-FFF2-40B4-BE49-F238E27FC236}">
                <a16:creationId xmlns:a16="http://schemas.microsoft.com/office/drawing/2014/main" id="{C0A3930A-C80F-4339-90FC-6A3DA731A467}"/>
              </a:ext>
              <a:ext uri="{C183D7F6-B498-43B3-948B-1728B52AA6E4}">
                <adec:decorative xmlns:adec="http://schemas.microsoft.com/office/drawing/2017/decorative" val="1"/>
              </a:ext>
            </a:extLst>
          </p:cNvPr>
          <p:cNvSpPr txBox="1"/>
          <p:nvPr/>
        </p:nvSpPr>
        <p:spPr>
          <a:xfrm>
            <a:off x="4304817" y="3672145"/>
            <a:ext cx="5275736" cy="2308324"/>
          </a:xfrm>
          <a:prstGeom prst="rect">
            <a:avLst/>
          </a:prstGeom>
          <a:noFill/>
        </p:spPr>
        <p:txBody>
          <a:bodyPr wrap="square">
            <a:spAutoFit/>
          </a:bodyPr>
          <a:lstStyle/>
          <a:p>
            <a:r>
              <a:rPr lang="en-AU" sz="1200" dirty="0"/>
              <a:t>46113 - not more than 1% of total body surface defect area</a:t>
            </a:r>
          </a:p>
          <a:p>
            <a:r>
              <a:rPr lang="en-AU" sz="1200" dirty="0"/>
              <a:t>46114 - more than 1% but not more than 3% of total body surface defect area</a:t>
            </a:r>
          </a:p>
          <a:p>
            <a:r>
              <a:rPr lang="en-AU" sz="1200" dirty="0"/>
              <a:t>46115 - more than 3% but not more than 10% of total body surface defect area</a:t>
            </a:r>
          </a:p>
          <a:p>
            <a:r>
              <a:rPr lang="en-AU" sz="1200" dirty="0"/>
              <a:t>46116 - more than 10% but not more than 20% of total body surface defect area</a:t>
            </a:r>
          </a:p>
          <a:p>
            <a:r>
              <a:rPr lang="en-AU" sz="1200" dirty="0"/>
              <a:t>46117 - 20% or more but less than 30% of total body surface defect area</a:t>
            </a:r>
          </a:p>
          <a:p>
            <a:r>
              <a:rPr lang="en-AU" sz="1200" dirty="0"/>
              <a:t>46118 - 30% or more but less than 40% of total body surface defect area</a:t>
            </a:r>
          </a:p>
          <a:p>
            <a:r>
              <a:rPr lang="en-AU" sz="1200" dirty="0"/>
              <a:t>46119 - 40% or more but less than 50% of total body surface defect area</a:t>
            </a:r>
          </a:p>
          <a:p>
            <a:r>
              <a:rPr lang="en-AU" sz="1200" dirty="0"/>
              <a:t>46120 - 50% or more but less than 60% of total body surface defect area</a:t>
            </a:r>
          </a:p>
          <a:p>
            <a:r>
              <a:rPr lang="en-AU" sz="1200" dirty="0"/>
              <a:t>46121 - 60% or more but less than 70% of total body surface defect area </a:t>
            </a:r>
          </a:p>
          <a:p>
            <a:r>
              <a:rPr lang="en-AU" sz="1200" dirty="0"/>
              <a:t>46122 - 70% or more but less than 80% of total body surface defect area </a:t>
            </a:r>
          </a:p>
          <a:p>
            <a:r>
              <a:rPr lang="en-AU" sz="1200" dirty="0"/>
              <a:t>46123 - 80% or more of total body surface defect area</a:t>
            </a:r>
          </a:p>
          <a:p>
            <a:r>
              <a:rPr lang="en-AU" sz="1200" dirty="0"/>
              <a:t>46124 - whole of face defect area</a:t>
            </a:r>
          </a:p>
        </p:txBody>
      </p:sp>
      <p:pic>
        <p:nvPicPr>
          <p:cNvPr id="88" name="Picture 87">
            <a:extLst>
              <a:ext uri="{FF2B5EF4-FFF2-40B4-BE49-F238E27FC236}">
                <a16:creationId xmlns:a16="http://schemas.microsoft.com/office/drawing/2014/main" id="{1CD95AEE-BEE0-4D2F-8188-387513D499A1}"/>
              </a:ext>
              <a:ext uri="{C183D7F6-B498-43B3-948B-1728B52AA6E4}">
                <adec:decorative xmlns:adec="http://schemas.microsoft.com/office/drawing/2017/decorative" val="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235" y="87609"/>
            <a:ext cx="2462775" cy="597036"/>
          </a:xfrm>
          <a:prstGeom prst="rect">
            <a:avLst/>
          </a:prstGeom>
        </p:spPr>
      </p:pic>
    </p:spTree>
    <p:extLst>
      <p:ext uri="{BB962C8B-B14F-4D97-AF65-F5344CB8AC3E}">
        <p14:creationId xmlns:p14="http://schemas.microsoft.com/office/powerpoint/2010/main" val="16128761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5" name="Picture 394">
            <a:extLst>
              <a:ext uri="{FF2B5EF4-FFF2-40B4-BE49-F238E27FC236}">
                <a16:creationId xmlns:a16="http://schemas.microsoft.com/office/drawing/2014/main" id="{C4AACCB6-8B97-4EB2-AFDC-FCF7C72593C9}"/>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6676" y="213889"/>
            <a:ext cx="2462775" cy="597036"/>
          </a:xfrm>
          <a:prstGeom prst="rect">
            <a:avLst/>
          </a:prstGeom>
        </p:spPr>
      </p:pic>
      <p:sp>
        <p:nvSpPr>
          <p:cNvPr id="23" name="TextBox 22">
            <a:extLst>
              <a:ext uri="{FF2B5EF4-FFF2-40B4-BE49-F238E27FC236}">
                <a16:creationId xmlns:a16="http://schemas.microsoft.com/office/drawing/2014/main" id="{22089905-213A-4501-A672-DCDEFB819FC6}"/>
              </a:ext>
            </a:extLst>
          </p:cNvPr>
          <p:cNvSpPr txBox="1"/>
          <p:nvPr/>
        </p:nvSpPr>
        <p:spPr>
          <a:xfrm>
            <a:off x="2926080" y="109924"/>
            <a:ext cx="9727689" cy="384721"/>
          </a:xfrm>
          <a:prstGeom prst="rect">
            <a:avLst/>
          </a:prstGeom>
          <a:solidFill>
            <a:srgbClr val="002060"/>
          </a:solidFill>
        </p:spPr>
        <p:txBody>
          <a:bodyPr wrap="square" rtlCol="0">
            <a:spAutoFit/>
          </a:bodyPr>
          <a:lstStyle/>
          <a:p>
            <a:pPr algn="ctr"/>
            <a:r>
              <a:rPr lang="en-AU" sz="1900" dirty="0">
                <a:solidFill>
                  <a:schemeClr val="bg1"/>
                </a:solidFill>
              </a:rPr>
              <a:t>Restructure of Burns Dressing Items from 1 July 2023</a:t>
            </a:r>
          </a:p>
        </p:txBody>
      </p:sp>
      <p:sp>
        <p:nvSpPr>
          <p:cNvPr id="2" name="Rectangle 1">
            <a:extLst>
              <a:ext uri="{FF2B5EF4-FFF2-40B4-BE49-F238E27FC236}">
                <a16:creationId xmlns:a16="http://schemas.microsoft.com/office/drawing/2014/main" id="{3B370DE0-BA2F-471D-88F2-E49FD43B622A}"/>
              </a:ext>
              <a:ext uri="{C183D7F6-B498-43B3-948B-1728B52AA6E4}">
                <adec:decorative xmlns:adec="http://schemas.microsoft.com/office/drawing/2017/decorative" val="1"/>
              </a:ext>
            </a:extLst>
          </p:cNvPr>
          <p:cNvSpPr/>
          <p:nvPr/>
        </p:nvSpPr>
        <p:spPr>
          <a:xfrm>
            <a:off x="137209" y="810925"/>
            <a:ext cx="4245605" cy="3303875"/>
          </a:xfrm>
          <a:prstGeom prst="rect">
            <a:avLst/>
          </a:prstGeom>
          <a:solidFill>
            <a:srgbClr val="99FF99"/>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AU" sz="2000" b="1" dirty="0">
                <a:solidFill>
                  <a:schemeClr val="tx1"/>
                </a:solidFill>
              </a:rPr>
              <a:t>Existing items for burns dressing without anaesthesia</a:t>
            </a:r>
          </a:p>
          <a:p>
            <a:pPr algn="ctr"/>
            <a:endParaRPr lang="en-AU" dirty="0">
              <a:solidFill>
                <a:schemeClr val="tx1"/>
              </a:solidFill>
            </a:endParaRPr>
          </a:p>
        </p:txBody>
      </p:sp>
      <p:grpSp>
        <p:nvGrpSpPr>
          <p:cNvPr id="16" name="Group 15" descr="Outlines two existing items for burns dressing without anaesthesia.&#10;">
            <a:extLst>
              <a:ext uri="{FF2B5EF4-FFF2-40B4-BE49-F238E27FC236}">
                <a16:creationId xmlns:a16="http://schemas.microsoft.com/office/drawing/2014/main" id="{AEF92D87-4CF5-4476-AC6C-AA3BC285F9BB}"/>
              </a:ext>
            </a:extLst>
          </p:cNvPr>
          <p:cNvGrpSpPr/>
          <p:nvPr/>
        </p:nvGrpSpPr>
        <p:grpSpPr>
          <a:xfrm>
            <a:off x="239747" y="1407961"/>
            <a:ext cx="3922350" cy="2441017"/>
            <a:chOff x="306553" y="2298914"/>
            <a:chExt cx="4275114" cy="1062042"/>
          </a:xfrm>
          <a:solidFill>
            <a:schemeClr val="bg1">
              <a:lumMod val="65000"/>
            </a:schemeClr>
          </a:solidFill>
        </p:grpSpPr>
        <p:sp>
          <p:nvSpPr>
            <p:cNvPr id="106" name="Rectangle 105">
              <a:extLst>
                <a:ext uri="{FF2B5EF4-FFF2-40B4-BE49-F238E27FC236}">
                  <a16:creationId xmlns:a16="http://schemas.microsoft.com/office/drawing/2014/main" id="{1C9765DB-79DB-4181-8070-CDB9A1FDF671}"/>
                </a:ext>
              </a:extLst>
            </p:cNvPr>
            <p:cNvSpPr/>
            <p:nvPr/>
          </p:nvSpPr>
          <p:spPr>
            <a:xfrm>
              <a:off x="316144" y="2846156"/>
              <a:ext cx="646817" cy="514800"/>
            </a:xfrm>
            <a:prstGeom prst="rect">
              <a:avLst/>
            </a:prstGeom>
            <a:grpFill/>
            <a:ln w="12700">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200" b="1" dirty="0">
                  <a:solidFill>
                    <a:schemeClr val="tx1"/>
                  </a:solidFill>
                </a:rPr>
                <a:t>30006</a:t>
              </a:r>
            </a:p>
          </p:txBody>
        </p:sp>
        <p:sp>
          <p:nvSpPr>
            <p:cNvPr id="107" name="Rectangle 106">
              <a:extLst>
                <a:ext uri="{FF2B5EF4-FFF2-40B4-BE49-F238E27FC236}">
                  <a16:creationId xmlns:a16="http://schemas.microsoft.com/office/drawing/2014/main" id="{E6A342E4-AC14-4B31-BDD7-90F0A2A846D8}"/>
                </a:ext>
              </a:extLst>
            </p:cNvPr>
            <p:cNvSpPr/>
            <p:nvPr/>
          </p:nvSpPr>
          <p:spPr>
            <a:xfrm>
              <a:off x="1036836" y="2298914"/>
              <a:ext cx="3544831" cy="509627"/>
            </a:xfrm>
            <a:prstGeom prst="rect">
              <a:avLst/>
            </a:prstGeom>
            <a:grpFill/>
            <a:ln w="12700">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lvl="0">
                <a:defRPr/>
              </a:pPr>
              <a:r>
                <a:rPr lang="en-AU"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Localised burns, dressing of, (not involving grafting)—each attendance at which the procedure is performed, including any associated consultation</a:t>
              </a:r>
              <a:endParaRPr lang="en-AU" sz="1400" dirty="0">
                <a:solidFill>
                  <a:schemeClr val="tx1"/>
                </a:solidFill>
                <a:latin typeface="Calibri" panose="020F0502020204030204" pitchFamily="34" charset="0"/>
                <a:cs typeface="Calibri" panose="020F0502020204030204" pitchFamily="34" charset="0"/>
              </a:endParaRPr>
            </a:p>
          </p:txBody>
        </p:sp>
        <p:sp>
          <p:nvSpPr>
            <p:cNvPr id="109" name="Rectangle 108">
              <a:extLst>
                <a:ext uri="{FF2B5EF4-FFF2-40B4-BE49-F238E27FC236}">
                  <a16:creationId xmlns:a16="http://schemas.microsoft.com/office/drawing/2014/main" id="{58DCF002-AC3C-4808-9213-D5D342BC83DC}"/>
                </a:ext>
              </a:extLst>
            </p:cNvPr>
            <p:cNvSpPr/>
            <p:nvPr/>
          </p:nvSpPr>
          <p:spPr>
            <a:xfrm>
              <a:off x="306553" y="2298915"/>
              <a:ext cx="646817" cy="514800"/>
            </a:xfrm>
            <a:prstGeom prst="rect">
              <a:avLst/>
            </a:prstGeom>
            <a:grpFill/>
            <a:ln w="12700">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200" b="1" dirty="0">
                  <a:solidFill>
                    <a:schemeClr val="tx1"/>
                  </a:solidFill>
                </a:rPr>
                <a:t>30003</a:t>
              </a:r>
            </a:p>
          </p:txBody>
        </p:sp>
        <p:sp>
          <p:nvSpPr>
            <p:cNvPr id="111" name="Rectangle 110">
              <a:extLst>
                <a:ext uri="{FF2B5EF4-FFF2-40B4-BE49-F238E27FC236}">
                  <a16:creationId xmlns:a16="http://schemas.microsoft.com/office/drawing/2014/main" id="{C8095E07-0B05-457D-BF6F-5D103B9CE01B}"/>
                </a:ext>
              </a:extLst>
            </p:cNvPr>
            <p:cNvSpPr/>
            <p:nvPr/>
          </p:nvSpPr>
          <p:spPr>
            <a:xfrm>
              <a:off x="1036836" y="2842826"/>
              <a:ext cx="3544831" cy="514800"/>
            </a:xfrm>
            <a:prstGeom prst="rect">
              <a:avLst/>
            </a:prstGeom>
            <a:grpFill/>
            <a:ln w="12700">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defRPr/>
              </a:pPr>
              <a:endParaRPr lang="en-AU" sz="900" dirty="0">
                <a:solidFill>
                  <a:schemeClr val="tx1"/>
                </a:solidFill>
              </a:endParaRPr>
            </a:p>
            <a:p>
              <a:pPr lvl="0">
                <a:defRPr/>
              </a:pPr>
              <a:r>
                <a:rPr lang="en-AU"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Extensive burns, dressing of, without anaesthesia (not involving grafting)—each attendance at which the procedure is performed, including any associated consultation</a:t>
              </a:r>
              <a:endParaRPr lang="en-AU" sz="1400" dirty="0">
                <a:solidFill>
                  <a:schemeClr val="tx1"/>
                </a:solidFill>
                <a:latin typeface="Calibri" panose="020F0502020204030204" pitchFamily="34" charset="0"/>
                <a:cs typeface="Calibri" panose="020F0502020204030204" pitchFamily="34" charset="0"/>
              </a:endParaRPr>
            </a:p>
          </p:txBody>
        </p:sp>
      </p:grpSp>
      <p:sp>
        <p:nvSpPr>
          <p:cNvPr id="175" name="Pentagon 174"/>
          <p:cNvSpPr/>
          <p:nvPr/>
        </p:nvSpPr>
        <p:spPr>
          <a:xfrm>
            <a:off x="4392544" y="810925"/>
            <a:ext cx="581116" cy="3303875"/>
          </a:xfrm>
          <a:prstGeom prst="homePlate">
            <a:avLst>
              <a:gd name="adj" fmla="val 88291"/>
            </a:avLst>
          </a:prstGeom>
        </p:spPr>
        <p:style>
          <a:lnRef idx="2">
            <a:schemeClr val="accent1">
              <a:shade val="50000"/>
            </a:schemeClr>
          </a:lnRef>
          <a:fillRef idx="1">
            <a:schemeClr val="accent1"/>
          </a:fillRef>
          <a:effectRef idx="0">
            <a:schemeClr val="accent1"/>
          </a:effectRef>
          <a:fontRef idx="minor">
            <a:schemeClr val="lt1"/>
          </a:fontRef>
        </p:style>
        <p:txBody>
          <a:bodyPr vert="vert270" lIns="0" tIns="0" rIns="0" bIns="0" rtlCol="0" anchor="ctr"/>
          <a:lstStyle/>
          <a:p>
            <a:pPr algn="ctr"/>
            <a:r>
              <a:rPr lang="en-AU" sz="1400" dirty="0">
                <a:solidFill>
                  <a:schemeClr val="bg1"/>
                </a:solidFill>
              </a:rPr>
              <a:t>1 July 2023</a:t>
            </a:r>
            <a:endParaRPr lang="en-AU" sz="1400" dirty="0"/>
          </a:p>
        </p:txBody>
      </p:sp>
      <p:sp>
        <p:nvSpPr>
          <p:cNvPr id="121" name="Rectangle 120">
            <a:extLst>
              <a:ext uri="{FF2B5EF4-FFF2-40B4-BE49-F238E27FC236}">
                <a16:creationId xmlns:a16="http://schemas.microsoft.com/office/drawing/2014/main" id="{9C9F1A0C-10BA-4ED8-986D-B0D1BA7EA2F3}"/>
              </a:ext>
              <a:ext uri="{C183D7F6-B498-43B3-948B-1728B52AA6E4}">
                <adec:decorative xmlns:adec="http://schemas.microsoft.com/office/drawing/2017/decorative" val="1"/>
              </a:ext>
            </a:extLst>
          </p:cNvPr>
          <p:cNvSpPr/>
          <p:nvPr/>
        </p:nvSpPr>
        <p:spPr>
          <a:xfrm>
            <a:off x="4983390" y="810925"/>
            <a:ext cx="7670379" cy="3317597"/>
          </a:xfrm>
          <a:prstGeom prst="rect">
            <a:avLst/>
          </a:prstGeom>
          <a:solidFill>
            <a:srgbClr val="00B0F0">
              <a:alpha val="50000"/>
            </a:srgbClr>
          </a:solidFill>
          <a:ln>
            <a:solidFill>
              <a:schemeClr val="tx1"/>
            </a:solidFill>
          </a:ln>
        </p:spPr>
        <p:style>
          <a:lnRef idx="0">
            <a:scrgbClr r="0" g="0" b="0"/>
          </a:lnRef>
          <a:fillRef idx="0">
            <a:scrgbClr r="0" g="0" b="0"/>
          </a:fillRef>
          <a:effectRef idx="0">
            <a:scrgbClr r="0" g="0" b="0"/>
          </a:effectRef>
          <a:fontRef idx="minor">
            <a:schemeClr val="lt1"/>
          </a:fontRef>
        </p:style>
        <p:txBody>
          <a:bodyPr rtlCol="0" anchor="t"/>
          <a:lstStyle/>
          <a:p>
            <a:pPr algn="ctr"/>
            <a:r>
              <a:rPr lang="en-AU" sz="2000" b="1" dirty="0">
                <a:solidFill>
                  <a:schemeClr val="tx1"/>
                </a:solidFill>
              </a:rPr>
              <a:t>New and amended items for burns dressing without anaesthesia</a:t>
            </a:r>
          </a:p>
          <a:p>
            <a:endParaRPr lang="en-AU" sz="2000" dirty="0">
              <a:solidFill>
                <a:schemeClr val="tx1"/>
              </a:solidFill>
            </a:endParaRPr>
          </a:p>
          <a:p>
            <a:r>
              <a:rPr lang="en-AU" sz="2000" dirty="0">
                <a:solidFill>
                  <a:schemeClr val="tx1"/>
                </a:solidFill>
              </a:rPr>
              <a:t> </a:t>
            </a:r>
          </a:p>
          <a:p>
            <a:endParaRPr lang="en-AU" sz="2000" dirty="0">
              <a:solidFill>
                <a:schemeClr val="tx1"/>
              </a:solidFill>
            </a:endParaRPr>
          </a:p>
          <a:p>
            <a:endParaRPr lang="en-AU" sz="2000" dirty="0">
              <a:solidFill>
                <a:schemeClr val="tx1"/>
              </a:solidFill>
            </a:endParaRPr>
          </a:p>
          <a:p>
            <a:endParaRPr lang="en-AU" sz="2000" dirty="0">
              <a:solidFill>
                <a:schemeClr val="tx1"/>
              </a:solidFill>
            </a:endParaRPr>
          </a:p>
          <a:p>
            <a:r>
              <a:rPr lang="en-AU" sz="1200" i="1" dirty="0">
                <a:solidFill>
                  <a:schemeClr val="tx1"/>
                </a:solidFill>
              </a:rPr>
              <a:t>.</a:t>
            </a:r>
          </a:p>
          <a:p>
            <a:r>
              <a:rPr lang="en-AU" sz="1200" dirty="0">
                <a:solidFill>
                  <a:schemeClr val="tx1"/>
                </a:solidFill>
              </a:rPr>
              <a:t> </a:t>
            </a:r>
          </a:p>
        </p:txBody>
      </p:sp>
      <p:grpSp>
        <p:nvGrpSpPr>
          <p:cNvPr id="3" name="Group 2" descr="Outlines four new items for burns dressing without anaesthesia.&#10;">
            <a:extLst>
              <a:ext uri="{FF2B5EF4-FFF2-40B4-BE49-F238E27FC236}">
                <a16:creationId xmlns:a16="http://schemas.microsoft.com/office/drawing/2014/main" id="{3A70CB6B-8BD9-446E-958A-B41820E0B08D}"/>
              </a:ext>
            </a:extLst>
          </p:cNvPr>
          <p:cNvGrpSpPr/>
          <p:nvPr/>
        </p:nvGrpSpPr>
        <p:grpSpPr>
          <a:xfrm>
            <a:off x="5155375" y="1450200"/>
            <a:ext cx="7406477" cy="2461816"/>
            <a:chOff x="5155375" y="1450200"/>
            <a:chExt cx="7406477" cy="2461816"/>
          </a:xfrm>
        </p:grpSpPr>
        <p:grpSp>
          <p:nvGrpSpPr>
            <p:cNvPr id="14" name="Group 13">
              <a:extLst>
                <a:ext uri="{FF2B5EF4-FFF2-40B4-BE49-F238E27FC236}">
                  <a16:creationId xmlns:a16="http://schemas.microsoft.com/office/drawing/2014/main" id="{5081693A-B06A-4072-B5D0-B925B44EAE86}"/>
                </a:ext>
              </a:extLst>
            </p:cNvPr>
            <p:cNvGrpSpPr/>
            <p:nvPr/>
          </p:nvGrpSpPr>
          <p:grpSpPr>
            <a:xfrm>
              <a:off x="5155375" y="1450200"/>
              <a:ext cx="7406477" cy="1506552"/>
              <a:chOff x="6572925" y="1998942"/>
              <a:chExt cx="6845559" cy="1506552"/>
            </a:xfrm>
          </p:grpSpPr>
          <p:sp>
            <p:nvSpPr>
              <p:cNvPr id="124" name="Rectangle 123">
                <a:extLst>
                  <a:ext uri="{FF2B5EF4-FFF2-40B4-BE49-F238E27FC236}">
                    <a16:creationId xmlns:a16="http://schemas.microsoft.com/office/drawing/2014/main" id="{E60313FA-DDDF-4783-9A59-F3FC07C5A621}"/>
                  </a:ext>
                </a:extLst>
              </p:cNvPr>
              <p:cNvSpPr/>
              <p:nvPr/>
            </p:nvSpPr>
            <p:spPr>
              <a:xfrm>
                <a:off x="6585988" y="1998943"/>
                <a:ext cx="885171" cy="701755"/>
              </a:xfrm>
              <a:prstGeom prst="rect">
                <a:avLst/>
              </a:prstGeom>
              <a:solidFill>
                <a:schemeClr val="bg1">
                  <a:lumMod val="65000"/>
                </a:schemeClr>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200" b="1" dirty="0">
                    <a:solidFill>
                      <a:schemeClr val="tx1"/>
                    </a:solidFill>
                  </a:rPr>
                  <a:t>30003</a:t>
                </a:r>
              </a:p>
            </p:txBody>
          </p:sp>
          <p:sp>
            <p:nvSpPr>
              <p:cNvPr id="126" name="Rectangle 125">
                <a:extLst>
                  <a:ext uri="{FF2B5EF4-FFF2-40B4-BE49-F238E27FC236}">
                    <a16:creationId xmlns:a16="http://schemas.microsoft.com/office/drawing/2014/main" id="{9CAF65D2-94B8-4DA9-801C-85E0B2661AB6}"/>
                  </a:ext>
                </a:extLst>
              </p:cNvPr>
              <p:cNvSpPr/>
              <p:nvPr/>
            </p:nvSpPr>
            <p:spPr>
              <a:xfrm>
                <a:off x="7643181" y="1998942"/>
                <a:ext cx="5775303" cy="701755"/>
              </a:xfrm>
              <a:prstGeom prst="rect">
                <a:avLst/>
              </a:prstGeom>
              <a:solidFill>
                <a:schemeClr val="bg1">
                  <a:lumMod val="65000"/>
                </a:schemeClr>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nSpc>
                    <a:spcPts val="1200"/>
                  </a:lnSpc>
                  <a:spcBef>
                    <a:spcPts val="300"/>
                  </a:spcBef>
                </a:pPr>
                <a:r>
                  <a:rPr lang="en-AU" sz="1200" dirty="0">
                    <a:solidFill>
                      <a:schemeClr val="tx1"/>
                    </a:solidFill>
                    <a:effectLst/>
                    <a:ea typeface="Times New Roman" panose="02020603050405020304" pitchFamily="18" charset="0"/>
                  </a:rPr>
                  <a:t>Burns, involving 1% or more but less than 3% of total body surface, dressing of (including redressing of any related donor site, if required), without anaesthesia, if medical practitioner is present—each attendance at which the procedure is performed</a:t>
                </a:r>
              </a:p>
              <a:p>
                <a:r>
                  <a:rPr lang="en-AU" sz="1200" dirty="0">
                    <a:solidFill>
                      <a:schemeClr val="tx1"/>
                    </a:solidFill>
                    <a:effectLst/>
                    <a:ea typeface="Calibri" panose="020F0502020204030204" pitchFamily="34" charset="0"/>
                  </a:rPr>
                  <a:t>Not applicable for skin reactions secondary to radiotherapy</a:t>
                </a:r>
                <a:endParaRPr lang="en-AU" sz="1200" dirty="0">
                  <a:solidFill>
                    <a:schemeClr val="tx1"/>
                  </a:solidFill>
                </a:endParaRPr>
              </a:p>
            </p:txBody>
          </p:sp>
          <p:sp>
            <p:nvSpPr>
              <p:cNvPr id="127" name="Rectangle 126">
                <a:extLst>
                  <a:ext uri="{FF2B5EF4-FFF2-40B4-BE49-F238E27FC236}">
                    <a16:creationId xmlns:a16="http://schemas.microsoft.com/office/drawing/2014/main" id="{FD679EB3-40D6-4554-8B17-B419D71607DD}"/>
                  </a:ext>
                </a:extLst>
              </p:cNvPr>
              <p:cNvSpPr/>
              <p:nvPr/>
            </p:nvSpPr>
            <p:spPr>
              <a:xfrm>
                <a:off x="6572925" y="2803739"/>
                <a:ext cx="906366" cy="701755"/>
              </a:xfrm>
              <a:prstGeom prst="rect">
                <a:avLst/>
              </a:prstGeom>
              <a:solidFill>
                <a:schemeClr val="bg1">
                  <a:lumMod val="65000"/>
                </a:schemeClr>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200" b="1" dirty="0">
                    <a:solidFill>
                      <a:schemeClr val="tx1"/>
                    </a:solidFill>
                  </a:rPr>
                  <a:t>30006</a:t>
                </a:r>
              </a:p>
            </p:txBody>
          </p:sp>
        </p:grpSp>
        <p:sp>
          <p:nvSpPr>
            <p:cNvPr id="36" name="Rectangle 35">
              <a:extLst>
                <a:ext uri="{FF2B5EF4-FFF2-40B4-BE49-F238E27FC236}">
                  <a16:creationId xmlns:a16="http://schemas.microsoft.com/office/drawing/2014/main" id="{1F794A43-64E3-4BBF-9FED-9353C212F3E5}"/>
                </a:ext>
              </a:extLst>
            </p:cNvPr>
            <p:cNvSpPr/>
            <p:nvPr/>
          </p:nvSpPr>
          <p:spPr>
            <a:xfrm>
              <a:off x="5169508" y="3073834"/>
              <a:ext cx="980633" cy="838182"/>
            </a:xfrm>
            <a:prstGeom prst="rect">
              <a:avLst/>
            </a:prstGeom>
            <a:solidFill>
              <a:schemeClr val="bg1">
                <a:lumMod val="65000"/>
              </a:schemeClr>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200" b="1" dirty="0">
                  <a:solidFill>
                    <a:schemeClr val="tx1"/>
                  </a:solidFill>
                </a:rPr>
                <a:t>30007</a:t>
              </a:r>
            </a:p>
          </p:txBody>
        </p:sp>
        <p:sp>
          <p:nvSpPr>
            <p:cNvPr id="41" name="Rectangle 40">
              <a:extLst>
                <a:ext uri="{FF2B5EF4-FFF2-40B4-BE49-F238E27FC236}">
                  <a16:creationId xmlns:a16="http://schemas.microsoft.com/office/drawing/2014/main" id="{000A6931-F13B-4C91-BCF9-F0869BDC1948}"/>
                </a:ext>
              </a:extLst>
            </p:cNvPr>
            <p:cNvSpPr/>
            <p:nvPr/>
          </p:nvSpPr>
          <p:spPr>
            <a:xfrm>
              <a:off x="6313327" y="2281381"/>
              <a:ext cx="6239726" cy="701755"/>
            </a:xfrm>
            <a:prstGeom prst="rect">
              <a:avLst/>
            </a:prstGeom>
            <a:solidFill>
              <a:schemeClr val="bg1">
                <a:lumMod val="65000"/>
              </a:schemeClr>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nSpc>
                  <a:spcPts val="1200"/>
                </a:lnSpc>
                <a:spcBef>
                  <a:spcPts val="300"/>
                </a:spcBef>
              </a:pPr>
              <a:r>
                <a:rPr lang="en-AU" sz="1200" dirty="0">
                  <a:solidFill>
                    <a:schemeClr val="tx1"/>
                  </a:solidFill>
                  <a:effectLst/>
                  <a:ea typeface="Times New Roman" panose="02020603050405020304" pitchFamily="18" charset="0"/>
                </a:rPr>
                <a:t>Burns, involving 3% or more but less than 10% of total body surface, dressing of (including redressing of any related donor site, if required), without anaesthesia, if medical practitioner is present—each attendance at which the procedure is performed</a:t>
              </a:r>
            </a:p>
            <a:p>
              <a:pPr>
                <a:lnSpc>
                  <a:spcPts val="1200"/>
                </a:lnSpc>
                <a:spcBef>
                  <a:spcPts val="300"/>
                </a:spcBef>
              </a:pPr>
              <a:r>
                <a:rPr lang="en-AU" sz="1200" dirty="0">
                  <a:solidFill>
                    <a:schemeClr val="tx1"/>
                  </a:solidFill>
                  <a:effectLst/>
                  <a:ea typeface="Times New Roman" panose="02020603050405020304" pitchFamily="18" charset="0"/>
                </a:rPr>
                <a:t>Not applicable for skin reactions secondary to radiotherapy</a:t>
              </a:r>
            </a:p>
          </p:txBody>
        </p:sp>
        <p:sp>
          <p:nvSpPr>
            <p:cNvPr id="42" name="Rectangle 41">
              <a:extLst>
                <a:ext uri="{FF2B5EF4-FFF2-40B4-BE49-F238E27FC236}">
                  <a16:creationId xmlns:a16="http://schemas.microsoft.com/office/drawing/2014/main" id="{782EAB24-D826-4044-A212-52532735144D}"/>
                </a:ext>
              </a:extLst>
            </p:cNvPr>
            <p:cNvSpPr/>
            <p:nvPr/>
          </p:nvSpPr>
          <p:spPr>
            <a:xfrm>
              <a:off x="6313327" y="3108273"/>
              <a:ext cx="6248525" cy="800693"/>
            </a:xfrm>
            <a:prstGeom prst="rect">
              <a:avLst/>
            </a:prstGeom>
            <a:solidFill>
              <a:schemeClr val="bg1">
                <a:lumMod val="65000"/>
              </a:schemeClr>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nSpc>
                  <a:spcPts val="1200"/>
                </a:lnSpc>
                <a:spcBef>
                  <a:spcPts val="300"/>
                </a:spcBef>
              </a:pPr>
              <a:r>
                <a:rPr lang="en-AU" sz="1200" b="1" dirty="0">
                  <a:solidFill>
                    <a:schemeClr val="tx1"/>
                  </a:solidFill>
                  <a:effectLst/>
                  <a:ea typeface="Times New Roman" panose="02020603050405020304" pitchFamily="18" charset="0"/>
                </a:rPr>
                <a:t>NEW</a:t>
              </a:r>
              <a:r>
                <a:rPr lang="en-AU" sz="1200" dirty="0">
                  <a:solidFill>
                    <a:schemeClr val="tx1"/>
                  </a:solidFill>
                  <a:effectLst/>
                  <a:ea typeface="Times New Roman" panose="02020603050405020304" pitchFamily="18" charset="0"/>
                </a:rPr>
                <a:t> Burns, involving 10% or more of total body surface, dressing of (including redressing of any related donor site, if required), without anaesthesia, if medical practitioner is present—each attendance at which the procedure is performed</a:t>
              </a:r>
            </a:p>
            <a:p>
              <a:pPr>
                <a:lnSpc>
                  <a:spcPts val="1200"/>
                </a:lnSpc>
                <a:spcBef>
                  <a:spcPts val="300"/>
                </a:spcBef>
              </a:pPr>
              <a:r>
                <a:rPr lang="en-AU" sz="1200" dirty="0">
                  <a:solidFill>
                    <a:schemeClr val="tx1"/>
                  </a:solidFill>
                  <a:effectLst/>
                  <a:ea typeface="Times New Roman" panose="02020603050405020304" pitchFamily="18" charset="0"/>
                </a:rPr>
                <a:t>Not applicable for skin reactions secondary to radiotherapy</a:t>
              </a:r>
            </a:p>
          </p:txBody>
        </p:sp>
      </p:grpSp>
      <p:sp>
        <p:nvSpPr>
          <p:cNvPr id="43" name="Title 42">
            <a:extLst>
              <a:ext uri="{FF2B5EF4-FFF2-40B4-BE49-F238E27FC236}">
                <a16:creationId xmlns:a16="http://schemas.microsoft.com/office/drawing/2014/main" id="{0184DA99-C6B5-46ED-A7FD-D8DADAB6B37D}"/>
              </a:ext>
              <a:ext uri="{C183D7F6-B498-43B3-948B-1728B52AA6E4}">
                <adec:decorative xmlns:adec="http://schemas.microsoft.com/office/drawing/2017/decorative" val="1"/>
              </a:ext>
            </a:extLst>
          </p:cNvPr>
          <p:cNvSpPr>
            <a:spLocks noGrp="1"/>
          </p:cNvSpPr>
          <p:nvPr>
            <p:ph type="title" idx="4294967295"/>
          </p:nvPr>
        </p:nvSpPr>
        <p:spPr>
          <a:xfrm>
            <a:off x="137208" y="4400825"/>
            <a:ext cx="4245605" cy="4236304"/>
          </a:xfrm>
          <a:prstGeom prst="rect">
            <a:avLst/>
          </a:prstGeom>
          <a:solidFill>
            <a:srgbClr val="FFD1D1"/>
          </a:solidFill>
          <a:ln w="12700" cap="flat" cmpd="sng" algn="ctr">
            <a:solidFill>
              <a:schemeClr val="accent1">
                <a:shade val="50000"/>
              </a:schemeClr>
            </a:solid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AU" sz="2000" b="1" i="0" u="none" strike="noStrike" kern="1200" cap="none" spc="0" normalizeH="0" baseline="0" noProof="0" dirty="0">
                <a:ln>
                  <a:noFill/>
                </a:ln>
                <a:solidFill>
                  <a:schemeClr val="tx1"/>
                </a:solidFill>
                <a:effectLst/>
                <a:uLnTx/>
                <a:uFillTx/>
                <a:latin typeface="+mn-lt"/>
                <a:ea typeface="+mn-ea"/>
                <a:cs typeface="+mn-cs"/>
              </a:rPr>
              <a:t>Existing items for burns dressing under general anaesthesia</a:t>
            </a:r>
          </a:p>
        </p:txBody>
      </p:sp>
      <p:grpSp>
        <p:nvGrpSpPr>
          <p:cNvPr id="46" name="Group 45" descr="Existing items for burns dressing under general anaesthesia&#10;">
            <a:extLst>
              <a:ext uri="{FF2B5EF4-FFF2-40B4-BE49-F238E27FC236}">
                <a16:creationId xmlns:a16="http://schemas.microsoft.com/office/drawing/2014/main" id="{A432DE32-AA67-41A4-BB62-C6E2D5E1206F}"/>
              </a:ext>
            </a:extLst>
          </p:cNvPr>
          <p:cNvGrpSpPr/>
          <p:nvPr/>
        </p:nvGrpSpPr>
        <p:grpSpPr>
          <a:xfrm>
            <a:off x="248547" y="5511884"/>
            <a:ext cx="3932184" cy="2692232"/>
            <a:chOff x="306553" y="2417750"/>
            <a:chExt cx="4333534" cy="824371"/>
          </a:xfrm>
          <a:solidFill>
            <a:schemeClr val="bg1">
              <a:lumMod val="65000"/>
            </a:schemeClr>
          </a:solidFill>
        </p:grpSpPr>
        <p:sp>
          <p:nvSpPr>
            <p:cNvPr id="47" name="Rectangle 46">
              <a:extLst>
                <a:ext uri="{FF2B5EF4-FFF2-40B4-BE49-F238E27FC236}">
                  <a16:creationId xmlns:a16="http://schemas.microsoft.com/office/drawing/2014/main" id="{4074AF29-89BE-4748-A56A-3C8DC91F676B}"/>
                </a:ext>
              </a:extLst>
            </p:cNvPr>
            <p:cNvSpPr/>
            <p:nvPr/>
          </p:nvSpPr>
          <p:spPr>
            <a:xfrm>
              <a:off x="316144" y="2846156"/>
              <a:ext cx="646817" cy="395965"/>
            </a:xfrm>
            <a:prstGeom prst="rect">
              <a:avLst/>
            </a:prstGeom>
            <a:grpFill/>
            <a:ln w="12700">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200" b="1" dirty="0">
                  <a:solidFill>
                    <a:schemeClr val="tx1"/>
                  </a:solidFill>
                </a:rPr>
                <a:t>30014</a:t>
              </a:r>
            </a:p>
          </p:txBody>
        </p:sp>
        <p:sp>
          <p:nvSpPr>
            <p:cNvPr id="48" name="Rectangle 47">
              <a:extLst>
                <a:ext uri="{FF2B5EF4-FFF2-40B4-BE49-F238E27FC236}">
                  <a16:creationId xmlns:a16="http://schemas.microsoft.com/office/drawing/2014/main" id="{9C86F327-262F-42ED-938F-151E7672788D}"/>
                </a:ext>
              </a:extLst>
            </p:cNvPr>
            <p:cNvSpPr/>
            <p:nvPr/>
          </p:nvSpPr>
          <p:spPr>
            <a:xfrm>
              <a:off x="1035266" y="2417750"/>
              <a:ext cx="3604821" cy="395965"/>
            </a:xfrm>
            <a:prstGeom prst="rect">
              <a:avLst/>
            </a:prstGeom>
            <a:grpFill/>
            <a:ln w="12700">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lvl="0">
                <a:defRPr/>
              </a:pPr>
              <a:r>
                <a:rPr lang="en-AU"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Localised burns, dressing of, under general anaesthesia (not involving grafting) (H) (</a:t>
              </a:r>
              <a:r>
                <a:rPr lang="en-AU" sz="14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Anaes</a:t>
              </a:r>
              <a:r>
                <a:rPr lang="en-AU"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t>
              </a:r>
              <a:endParaRPr lang="en-AU" sz="1400" dirty="0">
                <a:solidFill>
                  <a:schemeClr val="tx1"/>
                </a:solidFill>
                <a:latin typeface="Calibri" panose="020F0502020204030204" pitchFamily="34" charset="0"/>
                <a:cs typeface="Calibri" panose="020F0502020204030204" pitchFamily="34" charset="0"/>
              </a:endParaRPr>
            </a:p>
          </p:txBody>
        </p:sp>
        <p:sp>
          <p:nvSpPr>
            <p:cNvPr id="49" name="Rectangle 48">
              <a:extLst>
                <a:ext uri="{FF2B5EF4-FFF2-40B4-BE49-F238E27FC236}">
                  <a16:creationId xmlns:a16="http://schemas.microsoft.com/office/drawing/2014/main" id="{B18C3ED6-007F-4E82-9512-AF19E9FB8EDB}"/>
                </a:ext>
              </a:extLst>
            </p:cNvPr>
            <p:cNvSpPr/>
            <p:nvPr/>
          </p:nvSpPr>
          <p:spPr>
            <a:xfrm>
              <a:off x="306553" y="2417750"/>
              <a:ext cx="646817" cy="395965"/>
            </a:xfrm>
            <a:prstGeom prst="rect">
              <a:avLst/>
            </a:prstGeom>
            <a:grpFill/>
            <a:ln w="12700">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200" b="1" dirty="0">
                  <a:solidFill>
                    <a:schemeClr val="tx1"/>
                  </a:solidFill>
                </a:rPr>
                <a:t>30010</a:t>
              </a:r>
            </a:p>
          </p:txBody>
        </p:sp>
        <p:sp>
          <p:nvSpPr>
            <p:cNvPr id="50" name="Rectangle 49">
              <a:extLst>
                <a:ext uri="{FF2B5EF4-FFF2-40B4-BE49-F238E27FC236}">
                  <a16:creationId xmlns:a16="http://schemas.microsoft.com/office/drawing/2014/main" id="{D0E4841D-4AF4-4BA1-9DDC-0E7438C59636}"/>
                </a:ext>
              </a:extLst>
            </p:cNvPr>
            <p:cNvSpPr/>
            <p:nvPr/>
          </p:nvSpPr>
          <p:spPr>
            <a:xfrm>
              <a:off x="1035267" y="2842826"/>
              <a:ext cx="3584284" cy="395965"/>
            </a:xfrm>
            <a:prstGeom prst="rect">
              <a:avLst/>
            </a:prstGeom>
            <a:grpFill/>
            <a:ln w="12700">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defRPr/>
              </a:pPr>
              <a:endParaRPr lang="en-AU" sz="900" dirty="0">
                <a:solidFill>
                  <a:schemeClr val="tx1"/>
                </a:solidFill>
              </a:endParaRPr>
            </a:p>
            <a:p>
              <a:pPr lvl="0">
                <a:defRPr/>
              </a:pPr>
              <a:r>
                <a:rPr lang="en-AU"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Extensive burns, dressing of, under general anaesthesia (not involving grafting) (H) (</a:t>
              </a:r>
              <a:r>
                <a:rPr lang="en-AU" sz="14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Anaes</a:t>
              </a:r>
              <a:r>
                <a:rPr lang="en-AU" sz="14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a:t>
              </a:r>
              <a:endParaRPr lang="en-AU" sz="1400" dirty="0">
                <a:solidFill>
                  <a:schemeClr val="tx1"/>
                </a:solidFill>
                <a:latin typeface="Calibri" panose="020F0502020204030204" pitchFamily="34" charset="0"/>
                <a:cs typeface="Calibri" panose="020F0502020204030204" pitchFamily="34" charset="0"/>
              </a:endParaRPr>
            </a:p>
          </p:txBody>
        </p:sp>
      </p:grpSp>
      <p:sp>
        <p:nvSpPr>
          <p:cNvPr id="51" name="Pentagon 174">
            <a:extLst>
              <a:ext uri="{FF2B5EF4-FFF2-40B4-BE49-F238E27FC236}">
                <a16:creationId xmlns:a16="http://schemas.microsoft.com/office/drawing/2014/main" id="{E111E471-40A5-4E0A-8D00-4D8880B4508C}"/>
              </a:ext>
            </a:extLst>
          </p:cNvPr>
          <p:cNvSpPr/>
          <p:nvPr/>
        </p:nvSpPr>
        <p:spPr>
          <a:xfrm>
            <a:off x="4402274" y="4400825"/>
            <a:ext cx="581116" cy="4236304"/>
          </a:xfrm>
          <a:prstGeom prst="homePlate">
            <a:avLst>
              <a:gd name="adj" fmla="val 88291"/>
            </a:avLst>
          </a:prstGeom>
        </p:spPr>
        <p:style>
          <a:lnRef idx="2">
            <a:schemeClr val="accent1">
              <a:shade val="50000"/>
            </a:schemeClr>
          </a:lnRef>
          <a:fillRef idx="1">
            <a:schemeClr val="accent1"/>
          </a:fillRef>
          <a:effectRef idx="0">
            <a:schemeClr val="accent1"/>
          </a:effectRef>
          <a:fontRef idx="minor">
            <a:schemeClr val="lt1"/>
          </a:fontRef>
        </p:style>
        <p:txBody>
          <a:bodyPr vert="vert270" lIns="0" tIns="0" rIns="0" bIns="0" rtlCol="0" anchor="ctr"/>
          <a:lstStyle/>
          <a:p>
            <a:pPr algn="ctr"/>
            <a:r>
              <a:rPr lang="en-AU" sz="1400" dirty="0">
                <a:solidFill>
                  <a:schemeClr val="bg1"/>
                </a:solidFill>
              </a:rPr>
              <a:t>1 July 2023</a:t>
            </a:r>
            <a:endParaRPr lang="en-AU" sz="1400" dirty="0"/>
          </a:p>
        </p:txBody>
      </p:sp>
      <p:sp>
        <p:nvSpPr>
          <p:cNvPr id="52" name="Rectangle 51">
            <a:extLst>
              <a:ext uri="{FF2B5EF4-FFF2-40B4-BE49-F238E27FC236}">
                <a16:creationId xmlns:a16="http://schemas.microsoft.com/office/drawing/2014/main" id="{54988EE4-A901-42AD-BA9C-0232B07CE026}"/>
              </a:ext>
              <a:ext uri="{C183D7F6-B498-43B3-948B-1728B52AA6E4}">
                <adec:decorative xmlns:adec="http://schemas.microsoft.com/office/drawing/2017/decorative" val="1"/>
              </a:ext>
            </a:extLst>
          </p:cNvPr>
          <p:cNvSpPr/>
          <p:nvPr/>
        </p:nvSpPr>
        <p:spPr>
          <a:xfrm>
            <a:off x="5002851" y="4400824"/>
            <a:ext cx="7670379" cy="4164999"/>
          </a:xfrm>
          <a:prstGeom prst="rect">
            <a:avLst/>
          </a:prstGeom>
          <a:solidFill>
            <a:srgbClr val="F1EC1F">
              <a:alpha val="49804"/>
            </a:srgbClr>
          </a:solidFill>
          <a:ln>
            <a:solidFill>
              <a:schemeClr val="tx1"/>
            </a:solidFill>
          </a:ln>
        </p:spPr>
        <p:style>
          <a:lnRef idx="0">
            <a:scrgbClr r="0" g="0" b="0"/>
          </a:lnRef>
          <a:fillRef idx="0">
            <a:scrgbClr r="0" g="0" b="0"/>
          </a:fillRef>
          <a:effectRef idx="0">
            <a:scrgbClr r="0" g="0" b="0"/>
          </a:effectRef>
          <a:fontRef idx="minor">
            <a:schemeClr val="lt1"/>
          </a:fontRef>
        </p:style>
        <p:txBody>
          <a:bodyPr rtlCol="0" anchor="t"/>
          <a:lstStyle/>
          <a:p>
            <a:pPr algn="ctr"/>
            <a:r>
              <a:rPr lang="en-AU" sz="2000" b="1" dirty="0">
                <a:solidFill>
                  <a:schemeClr val="tx1"/>
                </a:solidFill>
              </a:rPr>
              <a:t>New and amended items for burns dressing under general anaesthesia</a:t>
            </a:r>
          </a:p>
          <a:p>
            <a:r>
              <a:rPr lang="en-AU" sz="2000" dirty="0">
                <a:solidFill>
                  <a:schemeClr val="tx1"/>
                </a:solidFill>
              </a:rPr>
              <a:t> </a:t>
            </a:r>
          </a:p>
          <a:p>
            <a:endParaRPr lang="en-AU" sz="2000" dirty="0">
              <a:solidFill>
                <a:schemeClr val="tx1"/>
              </a:solidFill>
            </a:endParaRPr>
          </a:p>
          <a:p>
            <a:endParaRPr lang="en-AU" sz="2000" dirty="0">
              <a:solidFill>
                <a:schemeClr val="tx1"/>
              </a:solidFill>
            </a:endParaRPr>
          </a:p>
          <a:p>
            <a:endParaRPr lang="en-AU" sz="2000" dirty="0">
              <a:solidFill>
                <a:schemeClr val="tx1"/>
              </a:solidFill>
            </a:endParaRPr>
          </a:p>
          <a:p>
            <a:r>
              <a:rPr lang="en-AU" sz="1200" i="1" dirty="0">
                <a:solidFill>
                  <a:schemeClr val="tx1"/>
                </a:solidFill>
              </a:rPr>
              <a:t>.</a:t>
            </a:r>
          </a:p>
          <a:p>
            <a:r>
              <a:rPr lang="en-AU" sz="1200" dirty="0">
                <a:solidFill>
                  <a:schemeClr val="tx1"/>
                </a:solidFill>
              </a:rPr>
              <a:t> </a:t>
            </a:r>
          </a:p>
        </p:txBody>
      </p:sp>
      <p:grpSp>
        <p:nvGrpSpPr>
          <p:cNvPr id="4" name="Group 3">
            <a:extLst>
              <a:ext uri="{FF2B5EF4-FFF2-40B4-BE49-F238E27FC236}">
                <a16:creationId xmlns:a16="http://schemas.microsoft.com/office/drawing/2014/main" id="{95374C54-FBB8-4164-8E6B-151CDEE464F2}"/>
              </a:ext>
              <a:ext uri="{C183D7F6-B498-43B3-948B-1728B52AA6E4}">
                <adec:decorative xmlns:adec="http://schemas.microsoft.com/office/drawing/2017/decorative" val="1"/>
              </a:ext>
            </a:extLst>
          </p:cNvPr>
          <p:cNvGrpSpPr/>
          <p:nvPr/>
        </p:nvGrpSpPr>
        <p:grpSpPr>
          <a:xfrm>
            <a:off x="5183641" y="4800600"/>
            <a:ext cx="7401143" cy="3602421"/>
            <a:chOff x="5183641" y="4800600"/>
            <a:chExt cx="7401143" cy="3602421"/>
          </a:xfrm>
        </p:grpSpPr>
        <p:grpSp>
          <p:nvGrpSpPr>
            <p:cNvPr id="53" name="Group 52">
              <a:extLst>
                <a:ext uri="{FF2B5EF4-FFF2-40B4-BE49-F238E27FC236}">
                  <a16:creationId xmlns:a16="http://schemas.microsoft.com/office/drawing/2014/main" id="{09B5E2A5-ADA4-450E-A6EA-D9E98F57730F}"/>
                </a:ext>
              </a:extLst>
            </p:cNvPr>
            <p:cNvGrpSpPr/>
            <p:nvPr/>
          </p:nvGrpSpPr>
          <p:grpSpPr>
            <a:xfrm>
              <a:off x="5183642" y="4800600"/>
              <a:ext cx="7392344" cy="1633210"/>
              <a:chOff x="6585988" y="1899339"/>
              <a:chExt cx="6832496" cy="1633210"/>
            </a:xfrm>
          </p:grpSpPr>
          <p:sp>
            <p:nvSpPr>
              <p:cNvPr id="54" name="Rectangle 53">
                <a:extLst>
                  <a:ext uri="{FF2B5EF4-FFF2-40B4-BE49-F238E27FC236}">
                    <a16:creationId xmlns:a16="http://schemas.microsoft.com/office/drawing/2014/main" id="{75D9BE41-1C07-400B-A02B-A64791049CD7}"/>
                  </a:ext>
                </a:extLst>
              </p:cNvPr>
              <p:cNvSpPr/>
              <p:nvPr/>
            </p:nvSpPr>
            <p:spPr>
              <a:xfrm>
                <a:off x="6585988" y="1899339"/>
                <a:ext cx="885171" cy="801360"/>
              </a:xfrm>
              <a:prstGeom prst="rect">
                <a:avLst/>
              </a:prstGeom>
              <a:solidFill>
                <a:schemeClr val="bg1">
                  <a:lumMod val="65000"/>
                </a:schemeClr>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200" b="1" dirty="0">
                    <a:solidFill>
                      <a:schemeClr val="tx1"/>
                    </a:solidFill>
                  </a:rPr>
                  <a:t>30010</a:t>
                </a:r>
              </a:p>
            </p:txBody>
          </p:sp>
          <p:sp>
            <p:nvSpPr>
              <p:cNvPr id="55" name="Rectangle 54">
                <a:extLst>
                  <a:ext uri="{FF2B5EF4-FFF2-40B4-BE49-F238E27FC236}">
                    <a16:creationId xmlns:a16="http://schemas.microsoft.com/office/drawing/2014/main" id="{31C865CD-6386-4AEA-B336-7E22F8F04B6E}"/>
                  </a:ext>
                </a:extLst>
              </p:cNvPr>
              <p:cNvSpPr/>
              <p:nvPr/>
            </p:nvSpPr>
            <p:spPr>
              <a:xfrm>
                <a:off x="7643181" y="1935412"/>
                <a:ext cx="5775303" cy="765285"/>
              </a:xfrm>
              <a:prstGeom prst="rect">
                <a:avLst/>
              </a:prstGeom>
              <a:solidFill>
                <a:schemeClr val="bg1">
                  <a:lumMod val="65000"/>
                </a:schemeClr>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nSpc>
                    <a:spcPts val="1200"/>
                  </a:lnSpc>
                  <a:spcBef>
                    <a:spcPts val="300"/>
                  </a:spcBef>
                </a:pPr>
                <a:r>
                  <a:rPr lang="en-AU" sz="1200" dirty="0">
                    <a:solidFill>
                      <a:schemeClr val="tx1"/>
                    </a:solidFill>
                  </a:rPr>
                  <a:t>Burns, involving not more than 3% of total body surface, dressing of (including redressing of any related donor site, if required), in an operating theatre under general anaesthesia or intravenous sedation, if medical practitioner is present (H) (</a:t>
                </a:r>
                <a:r>
                  <a:rPr lang="en-AU" sz="1200" dirty="0" err="1">
                    <a:solidFill>
                      <a:schemeClr val="tx1"/>
                    </a:solidFill>
                  </a:rPr>
                  <a:t>Anaes</a:t>
                </a:r>
                <a:r>
                  <a:rPr lang="en-AU" sz="1200" dirty="0">
                    <a:solidFill>
                      <a:schemeClr val="tx1"/>
                    </a:solidFill>
                  </a:rPr>
                  <a:t>.)</a:t>
                </a:r>
              </a:p>
            </p:txBody>
          </p:sp>
          <p:sp>
            <p:nvSpPr>
              <p:cNvPr id="56" name="Rectangle 55">
                <a:extLst>
                  <a:ext uri="{FF2B5EF4-FFF2-40B4-BE49-F238E27FC236}">
                    <a16:creationId xmlns:a16="http://schemas.microsoft.com/office/drawing/2014/main" id="{19BC10ED-E7C2-483C-959E-49E00E7D5DFC}"/>
                  </a:ext>
                </a:extLst>
              </p:cNvPr>
              <p:cNvSpPr/>
              <p:nvPr/>
            </p:nvSpPr>
            <p:spPr>
              <a:xfrm>
                <a:off x="6594120" y="2784949"/>
                <a:ext cx="885171" cy="747600"/>
              </a:xfrm>
              <a:prstGeom prst="rect">
                <a:avLst/>
              </a:prstGeom>
              <a:solidFill>
                <a:schemeClr val="bg1">
                  <a:lumMod val="65000"/>
                </a:schemeClr>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200" b="1" dirty="0">
                    <a:solidFill>
                      <a:schemeClr val="tx1"/>
                    </a:solidFill>
                  </a:rPr>
                  <a:t>30014</a:t>
                </a:r>
              </a:p>
            </p:txBody>
          </p:sp>
        </p:grpSp>
        <p:grpSp>
          <p:nvGrpSpPr>
            <p:cNvPr id="57" name="Group 56">
              <a:extLst>
                <a:ext uri="{FF2B5EF4-FFF2-40B4-BE49-F238E27FC236}">
                  <a16:creationId xmlns:a16="http://schemas.microsoft.com/office/drawing/2014/main" id="{B1A9419D-6806-4592-A5C0-C5A7975111E6}"/>
                </a:ext>
              </a:extLst>
            </p:cNvPr>
            <p:cNvGrpSpPr/>
            <p:nvPr/>
          </p:nvGrpSpPr>
          <p:grpSpPr>
            <a:xfrm>
              <a:off x="5183641" y="6518058"/>
              <a:ext cx="7401143" cy="1884963"/>
              <a:chOff x="6572925" y="1962467"/>
              <a:chExt cx="6840629" cy="1884963"/>
            </a:xfrm>
          </p:grpSpPr>
          <p:sp>
            <p:nvSpPr>
              <p:cNvPr id="58" name="Rectangle 57">
                <a:extLst>
                  <a:ext uri="{FF2B5EF4-FFF2-40B4-BE49-F238E27FC236}">
                    <a16:creationId xmlns:a16="http://schemas.microsoft.com/office/drawing/2014/main" id="{7B1C7B9F-A068-484B-AC98-28E03270C9C5}"/>
                  </a:ext>
                </a:extLst>
              </p:cNvPr>
              <p:cNvSpPr/>
              <p:nvPr/>
            </p:nvSpPr>
            <p:spPr>
              <a:xfrm>
                <a:off x="6581058" y="1962469"/>
                <a:ext cx="890101" cy="801760"/>
              </a:xfrm>
              <a:prstGeom prst="rect">
                <a:avLst/>
              </a:prstGeom>
              <a:solidFill>
                <a:schemeClr val="bg1">
                  <a:lumMod val="65000"/>
                </a:schemeClr>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200" b="1" dirty="0">
                    <a:solidFill>
                      <a:schemeClr val="tx1"/>
                    </a:solidFill>
                  </a:rPr>
                  <a:t>30015</a:t>
                </a:r>
              </a:p>
            </p:txBody>
          </p:sp>
          <p:sp>
            <p:nvSpPr>
              <p:cNvPr id="59" name="Rectangle 58">
                <a:extLst>
                  <a:ext uri="{FF2B5EF4-FFF2-40B4-BE49-F238E27FC236}">
                    <a16:creationId xmlns:a16="http://schemas.microsoft.com/office/drawing/2014/main" id="{0FA7671B-F048-46A2-8639-757044F6C1EF}"/>
                  </a:ext>
                </a:extLst>
              </p:cNvPr>
              <p:cNvSpPr/>
              <p:nvPr/>
            </p:nvSpPr>
            <p:spPr>
              <a:xfrm>
                <a:off x="7643181" y="1962467"/>
                <a:ext cx="5770373" cy="801760"/>
              </a:xfrm>
              <a:prstGeom prst="rect">
                <a:avLst/>
              </a:prstGeom>
              <a:solidFill>
                <a:schemeClr val="bg1">
                  <a:lumMod val="65000"/>
                </a:schemeClr>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nSpc>
                    <a:spcPts val="1200"/>
                  </a:lnSpc>
                  <a:spcBef>
                    <a:spcPts val="300"/>
                  </a:spcBef>
                </a:pPr>
                <a:r>
                  <a:rPr lang="en-AU" sz="1200" b="1" dirty="0">
                    <a:solidFill>
                      <a:schemeClr val="tx1"/>
                    </a:solidFill>
                    <a:effectLst/>
                    <a:ea typeface="Times New Roman" panose="02020603050405020304" pitchFamily="18" charset="0"/>
                  </a:rPr>
                  <a:t>NEW</a:t>
                </a:r>
                <a:r>
                  <a:rPr lang="en-AU" sz="1200" dirty="0">
                    <a:solidFill>
                      <a:schemeClr val="bg1"/>
                    </a:solidFill>
                    <a:effectLst/>
                    <a:ea typeface="Times New Roman" panose="02020603050405020304" pitchFamily="18" charset="0"/>
                  </a:rPr>
                  <a:t> </a:t>
                </a:r>
                <a:r>
                  <a:rPr lang="en-AU" sz="1200" dirty="0">
                    <a:solidFill>
                      <a:schemeClr val="tx1"/>
                    </a:solidFill>
                    <a:effectLst/>
                    <a:ea typeface="Times New Roman" panose="02020603050405020304" pitchFamily="18" charset="0"/>
                  </a:rPr>
                  <a:t>Burns, involving 20% or more but less than 50% of total body surface, or burns of less than 20% of total body surface involving 1% or more of total body surface within the hands or face, dressing of (including redressing of any related donor site, if required), in an operating theatre under general anaesthesia or intravenous sedation, if medical practitioner is present (H) (</a:t>
                </a:r>
                <a:r>
                  <a:rPr lang="en-AU" sz="1200" dirty="0" err="1">
                    <a:solidFill>
                      <a:schemeClr val="tx1"/>
                    </a:solidFill>
                    <a:effectLst/>
                    <a:ea typeface="Times New Roman" panose="02020603050405020304" pitchFamily="18" charset="0"/>
                  </a:rPr>
                  <a:t>Anaes</a:t>
                </a:r>
                <a:r>
                  <a:rPr lang="en-AU" sz="1200" dirty="0">
                    <a:solidFill>
                      <a:schemeClr val="tx1"/>
                    </a:solidFill>
                    <a:effectLst/>
                    <a:ea typeface="Times New Roman" panose="02020603050405020304" pitchFamily="18" charset="0"/>
                  </a:rPr>
                  <a:t>.) (Assist.)</a:t>
                </a:r>
                <a:endParaRPr lang="en-AU" sz="1200" dirty="0">
                  <a:solidFill>
                    <a:schemeClr val="tx1"/>
                  </a:solidFill>
                </a:endParaRPr>
              </a:p>
            </p:txBody>
          </p:sp>
          <p:sp>
            <p:nvSpPr>
              <p:cNvPr id="60" name="Rectangle 59">
                <a:extLst>
                  <a:ext uri="{FF2B5EF4-FFF2-40B4-BE49-F238E27FC236}">
                    <a16:creationId xmlns:a16="http://schemas.microsoft.com/office/drawing/2014/main" id="{7800B420-84D1-43FC-A20C-7F4523A0F031}"/>
                  </a:ext>
                </a:extLst>
              </p:cNvPr>
              <p:cNvSpPr/>
              <p:nvPr/>
            </p:nvSpPr>
            <p:spPr>
              <a:xfrm>
                <a:off x="6572925" y="2848477"/>
                <a:ext cx="906366" cy="998953"/>
              </a:xfrm>
              <a:prstGeom prst="rect">
                <a:avLst/>
              </a:prstGeom>
              <a:solidFill>
                <a:schemeClr val="bg1">
                  <a:lumMod val="65000"/>
                </a:schemeClr>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200" b="1" dirty="0">
                    <a:solidFill>
                      <a:schemeClr val="tx1"/>
                    </a:solidFill>
                  </a:rPr>
                  <a:t>30016</a:t>
                </a:r>
              </a:p>
            </p:txBody>
          </p:sp>
        </p:grpSp>
      </p:grpSp>
      <p:sp>
        <p:nvSpPr>
          <p:cNvPr id="61" name="Rectangle 60">
            <a:extLst>
              <a:ext uri="{FF2B5EF4-FFF2-40B4-BE49-F238E27FC236}">
                <a16:creationId xmlns:a16="http://schemas.microsoft.com/office/drawing/2014/main" id="{231E57FB-7D28-449D-B7BF-4C28C3EC9C68}"/>
              </a:ext>
              <a:ext uri="{C183D7F6-B498-43B3-948B-1728B52AA6E4}">
                <adec:decorative xmlns:adec="http://schemas.microsoft.com/office/drawing/2017/decorative" val="1"/>
              </a:ext>
            </a:extLst>
          </p:cNvPr>
          <p:cNvSpPr/>
          <p:nvPr/>
        </p:nvSpPr>
        <p:spPr>
          <a:xfrm>
            <a:off x="6336259" y="5705001"/>
            <a:ext cx="6248525" cy="747600"/>
          </a:xfrm>
          <a:prstGeom prst="rect">
            <a:avLst/>
          </a:prstGeom>
          <a:solidFill>
            <a:schemeClr val="bg1">
              <a:lumMod val="65000"/>
            </a:schemeClr>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nSpc>
                <a:spcPts val="1200"/>
              </a:lnSpc>
              <a:spcBef>
                <a:spcPts val="300"/>
              </a:spcBef>
            </a:pPr>
            <a:r>
              <a:rPr lang="en-AU" sz="1200" dirty="0">
                <a:solidFill>
                  <a:schemeClr val="tx1"/>
                </a:solidFill>
                <a:effectLst/>
                <a:ea typeface="Times New Roman" panose="02020603050405020304" pitchFamily="18" charset="0"/>
              </a:rPr>
              <a:t>Burns, involving 3% or more but less than 20% of total body surface, dressing of (including redressing of any related donor site, if required), in an operating theatre under general anaesthesia or intravenous sedation, if medical practitioner is present (H) (</a:t>
            </a:r>
            <a:r>
              <a:rPr lang="en-AU" sz="1200" dirty="0" err="1">
                <a:solidFill>
                  <a:schemeClr val="tx1"/>
                </a:solidFill>
                <a:effectLst/>
                <a:ea typeface="Times New Roman" panose="02020603050405020304" pitchFamily="18" charset="0"/>
              </a:rPr>
              <a:t>Anaes</a:t>
            </a:r>
            <a:r>
              <a:rPr lang="en-AU" sz="1200" dirty="0">
                <a:solidFill>
                  <a:schemeClr val="tx1"/>
                </a:solidFill>
                <a:effectLst/>
                <a:ea typeface="Times New Roman" panose="02020603050405020304" pitchFamily="18" charset="0"/>
              </a:rPr>
              <a:t>.)</a:t>
            </a:r>
            <a:endParaRPr lang="en-AU" sz="1200" dirty="0">
              <a:solidFill>
                <a:schemeClr val="tx1"/>
              </a:solidFill>
            </a:endParaRPr>
          </a:p>
        </p:txBody>
      </p:sp>
      <p:sp>
        <p:nvSpPr>
          <p:cNvPr id="62" name="Rectangle 61">
            <a:extLst>
              <a:ext uri="{FF2B5EF4-FFF2-40B4-BE49-F238E27FC236}">
                <a16:creationId xmlns:a16="http://schemas.microsoft.com/office/drawing/2014/main" id="{8CC3D309-9525-4E7C-B1BD-5B2DB5B5A10A}"/>
              </a:ext>
              <a:ext uri="{C183D7F6-B498-43B3-948B-1728B52AA6E4}">
                <adec:decorative xmlns:adec="http://schemas.microsoft.com/office/drawing/2017/decorative" val="1"/>
              </a:ext>
            </a:extLst>
          </p:cNvPr>
          <p:cNvSpPr/>
          <p:nvPr/>
        </p:nvSpPr>
        <p:spPr>
          <a:xfrm>
            <a:off x="6336259" y="7397376"/>
            <a:ext cx="6248525" cy="977662"/>
          </a:xfrm>
          <a:prstGeom prst="rect">
            <a:avLst/>
          </a:prstGeom>
          <a:solidFill>
            <a:schemeClr val="bg1">
              <a:lumMod val="65000"/>
            </a:schemeClr>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nSpc>
                <a:spcPts val="1200"/>
              </a:lnSpc>
              <a:spcBef>
                <a:spcPts val="300"/>
              </a:spcBef>
            </a:pPr>
            <a:r>
              <a:rPr lang="en-AU" sz="1200" b="1" dirty="0">
                <a:solidFill>
                  <a:schemeClr val="tx1"/>
                </a:solidFill>
                <a:effectLst/>
                <a:ea typeface="Times New Roman" panose="02020603050405020304" pitchFamily="18" charset="0"/>
              </a:rPr>
              <a:t>NEW</a:t>
            </a:r>
            <a:r>
              <a:rPr lang="en-AU" sz="1200" dirty="0">
                <a:solidFill>
                  <a:schemeClr val="bg1"/>
                </a:solidFill>
                <a:effectLst/>
                <a:ea typeface="Times New Roman" panose="02020603050405020304" pitchFamily="18" charset="0"/>
              </a:rPr>
              <a:t> </a:t>
            </a:r>
            <a:r>
              <a:rPr lang="en-AU" sz="1200" dirty="0">
                <a:solidFill>
                  <a:schemeClr val="tx1"/>
                </a:solidFill>
                <a:effectLst/>
                <a:ea typeface="Times New Roman" panose="02020603050405020304" pitchFamily="18" charset="0"/>
              </a:rPr>
              <a:t>Burns, involving 50% or more of total body surface, dressing of (including redressing of any related donor site, if required), in an operating theatre under general anaesthesia or intravenous sedation, if medical practitioner is present (H) (</a:t>
            </a:r>
            <a:r>
              <a:rPr lang="en-AU" sz="1200" dirty="0" err="1">
                <a:solidFill>
                  <a:schemeClr val="tx1"/>
                </a:solidFill>
                <a:effectLst/>
                <a:ea typeface="Times New Roman" panose="02020603050405020304" pitchFamily="18" charset="0"/>
              </a:rPr>
              <a:t>Anaes</a:t>
            </a:r>
            <a:r>
              <a:rPr lang="en-AU" sz="1200" dirty="0">
                <a:solidFill>
                  <a:schemeClr val="tx1"/>
                </a:solidFill>
                <a:effectLst/>
                <a:ea typeface="Times New Roman" panose="02020603050405020304" pitchFamily="18" charset="0"/>
              </a:rPr>
              <a:t>.) (Assist.)</a:t>
            </a:r>
            <a:endParaRPr lang="en-AU" sz="1200" dirty="0">
              <a:solidFill>
                <a:schemeClr val="tx1"/>
              </a:solidFill>
            </a:endParaRPr>
          </a:p>
        </p:txBody>
      </p:sp>
    </p:spTree>
    <p:extLst>
      <p:ext uri="{BB962C8B-B14F-4D97-AF65-F5344CB8AC3E}">
        <p14:creationId xmlns:p14="http://schemas.microsoft.com/office/powerpoint/2010/main" val="2515317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95" name="Picture 394">
            <a:extLst>
              <a:ext uri="{FF2B5EF4-FFF2-40B4-BE49-F238E27FC236}">
                <a16:creationId xmlns:a16="http://schemas.microsoft.com/office/drawing/2014/main" id="{C4AACCB6-8B97-4EB2-AFDC-FCF7C72593C9}"/>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6676" y="213889"/>
            <a:ext cx="2462775" cy="597036"/>
          </a:xfrm>
          <a:prstGeom prst="rect">
            <a:avLst/>
          </a:prstGeom>
        </p:spPr>
      </p:pic>
      <p:sp>
        <p:nvSpPr>
          <p:cNvPr id="23" name="TextBox 22">
            <a:extLst>
              <a:ext uri="{FF2B5EF4-FFF2-40B4-BE49-F238E27FC236}">
                <a16:creationId xmlns:a16="http://schemas.microsoft.com/office/drawing/2014/main" id="{22089905-213A-4501-A672-DCDEFB819FC6}"/>
              </a:ext>
            </a:extLst>
          </p:cNvPr>
          <p:cNvSpPr txBox="1"/>
          <p:nvPr/>
        </p:nvSpPr>
        <p:spPr>
          <a:xfrm>
            <a:off x="2926080" y="109924"/>
            <a:ext cx="9727689" cy="384721"/>
          </a:xfrm>
          <a:prstGeom prst="rect">
            <a:avLst/>
          </a:prstGeom>
          <a:solidFill>
            <a:srgbClr val="002060"/>
          </a:solidFill>
        </p:spPr>
        <p:txBody>
          <a:bodyPr wrap="square" rtlCol="0">
            <a:spAutoFit/>
          </a:bodyPr>
          <a:lstStyle/>
          <a:p>
            <a:pPr algn="ctr"/>
            <a:r>
              <a:rPr lang="en-AU" sz="1900" dirty="0">
                <a:solidFill>
                  <a:schemeClr val="bg1"/>
                </a:solidFill>
              </a:rPr>
              <a:t>Restructure of Burns Contracture Release Items from 1 July 2023</a:t>
            </a:r>
          </a:p>
        </p:txBody>
      </p:sp>
      <p:sp>
        <p:nvSpPr>
          <p:cNvPr id="2" name="Rectangle 1">
            <a:extLst>
              <a:ext uri="{FF2B5EF4-FFF2-40B4-BE49-F238E27FC236}">
                <a16:creationId xmlns:a16="http://schemas.microsoft.com/office/drawing/2014/main" id="{3B370DE0-BA2F-471D-88F2-E49FD43B622A}"/>
              </a:ext>
              <a:ext uri="{C183D7F6-B498-43B3-948B-1728B52AA6E4}">
                <adec:decorative xmlns:adec="http://schemas.microsoft.com/office/drawing/2017/decorative" val="1"/>
              </a:ext>
            </a:extLst>
          </p:cNvPr>
          <p:cNvSpPr/>
          <p:nvPr/>
        </p:nvSpPr>
        <p:spPr>
          <a:xfrm>
            <a:off x="216676" y="882366"/>
            <a:ext cx="4154619" cy="6614634"/>
          </a:xfrm>
          <a:prstGeom prst="rect">
            <a:avLst/>
          </a:prstGeom>
          <a:solidFill>
            <a:srgbClr val="B381D9"/>
          </a:solidFill>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AU" sz="2000" b="1" dirty="0">
                <a:solidFill>
                  <a:schemeClr val="tx1"/>
                </a:solidFill>
              </a:rPr>
              <a:t>Existing burns scar contracture item</a:t>
            </a:r>
          </a:p>
          <a:p>
            <a:pPr algn="ctr"/>
            <a:endParaRPr lang="en-AU" dirty="0">
              <a:solidFill>
                <a:schemeClr val="tx1"/>
              </a:solidFill>
            </a:endParaRPr>
          </a:p>
        </p:txBody>
      </p:sp>
      <p:grpSp>
        <p:nvGrpSpPr>
          <p:cNvPr id="16" name="Group 15" descr="Outlines the existing burns scar contracture item.&#10;">
            <a:extLst>
              <a:ext uri="{FF2B5EF4-FFF2-40B4-BE49-F238E27FC236}">
                <a16:creationId xmlns:a16="http://schemas.microsoft.com/office/drawing/2014/main" id="{AEF92D87-4CF5-4476-AC6C-AA3BC285F9BB}"/>
              </a:ext>
            </a:extLst>
          </p:cNvPr>
          <p:cNvGrpSpPr/>
          <p:nvPr/>
        </p:nvGrpSpPr>
        <p:grpSpPr>
          <a:xfrm>
            <a:off x="274648" y="2857540"/>
            <a:ext cx="3966680" cy="2313908"/>
            <a:chOff x="306552" y="2284670"/>
            <a:chExt cx="4323431" cy="1006739"/>
          </a:xfrm>
          <a:solidFill>
            <a:schemeClr val="bg1">
              <a:lumMod val="65000"/>
            </a:schemeClr>
          </a:solidFill>
        </p:grpSpPr>
        <p:sp>
          <p:nvSpPr>
            <p:cNvPr id="107" name="Rectangle 106">
              <a:extLst>
                <a:ext uri="{FF2B5EF4-FFF2-40B4-BE49-F238E27FC236}">
                  <a16:creationId xmlns:a16="http://schemas.microsoft.com/office/drawing/2014/main" id="{E6A342E4-AC14-4B31-BDD7-90F0A2A846D8}"/>
                </a:ext>
              </a:extLst>
            </p:cNvPr>
            <p:cNvSpPr/>
            <p:nvPr/>
          </p:nvSpPr>
          <p:spPr>
            <a:xfrm>
              <a:off x="1394672" y="2284670"/>
              <a:ext cx="3235311" cy="1006739"/>
            </a:xfrm>
            <a:prstGeom prst="rect">
              <a:avLst/>
            </a:prstGeom>
            <a:grpFill/>
            <a:ln w="12700">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lvl="0">
                <a:defRPr/>
              </a:pPr>
              <a:r>
                <a:rPr lang="en-AU" sz="16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Extensive burn scars of skin (more than 1% of body surface area), excision of, for correction of scar contracture (H) (</a:t>
              </a:r>
              <a:r>
                <a:rPr lang="en-AU" sz="1600" dirty="0" err="1">
                  <a:solidFill>
                    <a:schemeClr val="tx1"/>
                  </a:solidFill>
                  <a:effectLst/>
                  <a:latin typeface="Calibri" panose="020F0502020204030204" pitchFamily="34" charset="0"/>
                  <a:ea typeface="Calibri" panose="020F0502020204030204" pitchFamily="34" charset="0"/>
                  <a:cs typeface="Calibri" panose="020F0502020204030204" pitchFamily="34" charset="0"/>
                </a:rPr>
                <a:t>Anaes</a:t>
              </a:r>
              <a:r>
                <a:rPr lang="en-AU" sz="1600" dirty="0">
                  <a:solidFill>
                    <a:schemeClr val="tx1"/>
                  </a:solidFill>
                  <a:effectLst/>
                  <a:latin typeface="Calibri" panose="020F0502020204030204" pitchFamily="34" charset="0"/>
                  <a:ea typeface="Calibri" panose="020F0502020204030204" pitchFamily="34" charset="0"/>
                  <a:cs typeface="Calibri" panose="020F0502020204030204" pitchFamily="34" charset="0"/>
                </a:rPr>
                <a:t>.) (Assist.)</a:t>
              </a:r>
              <a:endParaRPr lang="en-AU" sz="1600" dirty="0">
                <a:solidFill>
                  <a:schemeClr val="tx1"/>
                </a:solidFill>
                <a:latin typeface="Calibri" panose="020F0502020204030204" pitchFamily="34" charset="0"/>
                <a:cs typeface="Calibri" panose="020F0502020204030204" pitchFamily="34" charset="0"/>
              </a:endParaRPr>
            </a:p>
          </p:txBody>
        </p:sp>
        <p:sp>
          <p:nvSpPr>
            <p:cNvPr id="109" name="Rectangle 108">
              <a:extLst>
                <a:ext uri="{FF2B5EF4-FFF2-40B4-BE49-F238E27FC236}">
                  <a16:creationId xmlns:a16="http://schemas.microsoft.com/office/drawing/2014/main" id="{58DCF002-AC3C-4808-9213-D5D342BC83DC}"/>
                </a:ext>
              </a:extLst>
            </p:cNvPr>
            <p:cNvSpPr/>
            <p:nvPr/>
          </p:nvSpPr>
          <p:spPr>
            <a:xfrm>
              <a:off x="306552" y="2284670"/>
              <a:ext cx="958714" cy="1006739"/>
            </a:xfrm>
            <a:prstGeom prst="rect">
              <a:avLst/>
            </a:prstGeom>
            <a:grpFill/>
            <a:ln w="12700">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600" b="1" dirty="0">
                  <a:solidFill>
                    <a:schemeClr val="tx1"/>
                  </a:solidFill>
                </a:rPr>
                <a:t>45519</a:t>
              </a:r>
            </a:p>
          </p:txBody>
        </p:sp>
      </p:grpSp>
      <p:sp>
        <p:nvSpPr>
          <p:cNvPr id="175" name="Pentagon 174"/>
          <p:cNvSpPr/>
          <p:nvPr/>
        </p:nvSpPr>
        <p:spPr>
          <a:xfrm>
            <a:off x="4371296" y="882366"/>
            <a:ext cx="606630" cy="6614634"/>
          </a:xfrm>
          <a:prstGeom prst="homePlate">
            <a:avLst>
              <a:gd name="adj" fmla="val 88291"/>
            </a:avLst>
          </a:prstGeom>
        </p:spPr>
        <p:style>
          <a:lnRef idx="2">
            <a:schemeClr val="accent1">
              <a:shade val="50000"/>
            </a:schemeClr>
          </a:lnRef>
          <a:fillRef idx="1">
            <a:schemeClr val="accent1"/>
          </a:fillRef>
          <a:effectRef idx="0">
            <a:schemeClr val="accent1"/>
          </a:effectRef>
          <a:fontRef idx="minor">
            <a:schemeClr val="lt1"/>
          </a:fontRef>
        </p:style>
        <p:txBody>
          <a:bodyPr vert="vert270" lIns="0" tIns="0" rIns="0" bIns="0" rtlCol="0" anchor="ctr"/>
          <a:lstStyle/>
          <a:p>
            <a:pPr algn="ctr"/>
            <a:r>
              <a:rPr lang="en-AU" sz="1400" dirty="0">
                <a:solidFill>
                  <a:schemeClr val="bg1"/>
                </a:solidFill>
              </a:rPr>
              <a:t>1 July 2023</a:t>
            </a:r>
            <a:endParaRPr lang="en-AU" sz="1400" dirty="0"/>
          </a:p>
        </p:txBody>
      </p:sp>
      <p:sp>
        <p:nvSpPr>
          <p:cNvPr id="121" name="Rectangle 120">
            <a:extLst>
              <a:ext uri="{FF2B5EF4-FFF2-40B4-BE49-F238E27FC236}">
                <a16:creationId xmlns:a16="http://schemas.microsoft.com/office/drawing/2014/main" id="{9C9F1A0C-10BA-4ED8-986D-B0D1BA7EA2F3}"/>
              </a:ext>
              <a:ext uri="{C183D7F6-B498-43B3-948B-1728B52AA6E4}">
                <adec:decorative xmlns:adec="http://schemas.microsoft.com/office/drawing/2017/decorative" val="1"/>
              </a:ext>
            </a:extLst>
          </p:cNvPr>
          <p:cNvSpPr/>
          <p:nvPr/>
        </p:nvSpPr>
        <p:spPr>
          <a:xfrm>
            <a:off x="4985630" y="901753"/>
            <a:ext cx="7534204" cy="6614634"/>
          </a:xfrm>
          <a:prstGeom prst="rect">
            <a:avLst/>
          </a:prstGeom>
          <a:solidFill>
            <a:srgbClr val="00B050">
              <a:alpha val="50000"/>
            </a:srgbClr>
          </a:solidFill>
          <a:ln>
            <a:solidFill>
              <a:schemeClr val="tx1"/>
            </a:solidFill>
          </a:ln>
        </p:spPr>
        <p:style>
          <a:lnRef idx="0">
            <a:scrgbClr r="0" g="0" b="0"/>
          </a:lnRef>
          <a:fillRef idx="0">
            <a:scrgbClr r="0" g="0" b="0"/>
          </a:fillRef>
          <a:effectRef idx="0">
            <a:scrgbClr r="0" g="0" b="0"/>
          </a:effectRef>
          <a:fontRef idx="minor">
            <a:schemeClr val="lt1"/>
          </a:fontRef>
        </p:style>
        <p:txBody>
          <a:bodyPr rtlCol="0" anchor="t"/>
          <a:lstStyle/>
          <a:p>
            <a:pPr algn="ctr"/>
            <a:r>
              <a:rPr lang="en-AU" sz="2000" b="1" dirty="0">
                <a:solidFill>
                  <a:schemeClr val="tx1"/>
                </a:solidFill>
              </a:rPr>
              <a:t>New burns contracture release items</a:t>
            </a:r>
          </a:p>
          <a:p>
            <a:endParaRPr lang="en-AU" sz="2000" dirty="0">
              <a:solidFill>
                <a:schemeClr val="tx1"/>
              </a:solidFill>
            </a:endParaRPr>
          </a:p>
          <a:p>
            <a:r>
              <a:rPr lang="en-AU" sz="2000" dirty="0">
                <a:solidFill>
                  <a:schemeClr val="tx1"/>
                </a:solidFill>
              </a:rPr>
              <a:t> </a:t>
            </a:r>
          </a:p>
          <a:p>
            <a:endParaRPr lang="en-AU" sz="2000" dirty="0">
              <a:solidFill>
                <a:schemeClr val="tx1"/>
              </a:solidFill>
            </a:endParaRPr>
          </a:p>
          <a:p>
            <a:endParaRPr lang="en-AU" sz="2000" dirty="0">
              <a:solidFill>
                <a:schemeClr val="tx1"/>
              </a:solidFill>
            </a:endParaRPr>
          </a:p>
          <a:p>
            <a:endParaRPr lang="en-AU" sz="2000" dirty="0">
              <a:solidFill>
                <a:schemeClr val="tx1"/>
              </a:solidFill>
            </a:endParaRPr>
          </a:p>
          <a:p>
            <a:r>
              <a:rPr lang="en-AU" sz="1200" i="1" dirty="0">
                <a:solidFill>
                  <a:schemeClr val="tx1"/>
                </a:solidFill>
              </a:rPr>
              <a:t>.</a:t>
            </a:r>
          </a:p>
          <a:p>
            <a:r>
              <a:rPr lang="en-AU" sz="1200" dirty="0">
                <a:solidFill>
                  <a:schemeClr val="tx1"/>
                </a:solidFill>
              </a:rPr>
              <a:t> </a:t>
            </a:r>
          </a:p>
        </p:txBody>
      </p:sp>
      <p:grpSp>
        <p:nvGrpSpPr>
          <p:cNvPr id="4" name="Group 3" descr="Outlines four new items for burns scar contracture.&#10;&#10;">
            <a:extLst>
              <a:ext uri="{FF2B5EF4-FFF2-40B4-BE49-F238E27FC236}">
                <a16:creationId xmlns:a16="http://schemas.microsoft.com/office/drawing/2014/main" id="{F7AF6C81-C430-4B4F-9180-61FD8ACF0BA2}"/>
              </a:ext>
            </a:extLst>
          </p:cNvPr>
          <p:cNvGrpSpPr/>
          <p:nvPr/>
        </p:nvGrpSpPr>
        <p:grpSpPr>
          <a:xfrm>
            <a:off x="5169508" y="1580077"/>
            <a:ext cx="7187053" cy="5657070"/>
            <a:chOff x="5169508" y="1580077"/>
            <a:chExt cx="7187053" cy="5657070"/>
          </a:xfrm>
        </p:grpSpPr>
        <p:grpSp>
          <p:nvGrpSpPr>
            <p:cNvPr id="14" name="Group 13">
              <a:extLst>
                <a:ext uri="{FF2B5EF4-FFF2-40B4-BE49-F238E27FC236}">
                  <a16:creationId xmlns:a16="http://schemas.microsoft.com/office/drawing/2014/main" id="{5081693A-B06A-4072-B5D0-B925B44EAE86}"/>
                </a:ext>
              </a:extLst>
            </p:cNvPr>
            <p:cNvGrpSpPr/>
            <p:nvPr/>
          </p:nvGrpSpPr>
          <p:grpSpPr>
            <a:xfrm>
              <a:off x="5187494" y="1580077"/>
              <a:ext cx="7169067" cy="4102462"/>
              <a:chOff x="6585988" y="2084892"/>
              <a:chExt cx="6626129" cy="3330706"/>
            </a:xfrm>
          </p:grpSpPr>
          <p:sp>
            <p:nvSpPr>
              <p:cNvPr id="124" name="Rectangle 123">
                <a:extLst>
                  <a:ext uri="{FF2B5EF4-FFF2-40B4-BE49-F238E27FC236}">
                    <a16:creationId xmlns:a16="http://schemas.microsoft.com/office/drawing/2014/main" id="{E60313FA-DDDF-4783-9A59-F3FC07C5A621}"/>
                  </a:ext>
                </a:extLst>
              </p:cNvPr>
              <p:cNvSpPr/>
              <p:nvPr/>
            </p:nvSpPr>
            <p:spPr>
              <a:xfrm>
                <a:off x="6607183" y="2084892"/>
                <a:ext cx="885171" cy="985577"/>
              </a:xfrm>
              <a:prstGeom prst="rect">
                <a:avLst/>
              </a:prstGeom>
              <a:solidFill>
                <a:schemeClr val="bg1">
                  <a:lumMod val="65000"/>
                </a:schemeClr>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600" b="1" dirty="0">
                    <a:solidFill>
                      <a:schemeClr val="tx1"/>
                    </a:solidFill>
                  </a:rPr>
                  <a:t>46140</a:t>
                </a:r>
              </a:p>
            </p:txBody>
          </p:sp>
          <p:sp>
            <p:nvSpPr>
              <p:cNvPr id="126" name="Rectangle 125">
                <a:extLst>
                  <a:ext uri="{FF2B5EF4-FFF2-40B4-BE49-F238E27FC236}">
                    <a16:creationId xmlns:a16="http://schemas.microsoft.com/office/drawing/2014/main" id="{9CAF65D2-94B8-4DA9-801C-85E0B2661AB6}"/>
                  </a:ext>
                </a:extLst>
              </p:cNvPr>
              <p:cNvSpPr/>
              <p:nvPr/>
            </p:nvSpPr>
            <p:spPr>
              <a:xfrm>
                <a:off x="7675452" y="2084893"/>
                <a:ext cx="5536665" cy="985576"/>
              </a:xfrm>
              <a:prstGeom prst="rect">
                <a:avLst/>
              </a:prstGeom>
              <a:solidFill>
                <a:schemeClr val="bg1">
                  <a:lumMod val="65000"/>
                </a:schemeClr>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nSpc>
                    <a:spcPts val="1200"/>
                  </a:lnSpc>
                  <a:spcBef>
                    <a:spcPts val="300"/>
                  </a:spcBef>
                </a:pPr>
                <a:r>
                  <a:rPr lang="en-AU" sz="1600" b="1" dirty="0">
                    <a:solidFill>
                      <a:schemeClr val="tx1"/>
                    </a:solidFill>
                    <a:effectLst/>
                    <a:ea typeface="Times New Roman" panose="02020603050405020304" pitchFamily="18" charset="0"/>
                  </a:rPr>
                  <a:t>NEW</a:t>
                </a:r>
                <a:r>
                  <a:rPr lang="en-AU" sz="1600" dirty="0">
                    <a:solidFill>
                      <a:schemeClr val="tx1"/>
                    </a:solidFill>
                    <a:effectLst/>
                    <a:ea typeface="Times New Roman" panose="02020603050405020304" pitchFamily="18" charset="0"/>
                  </a:rPr>
                  <a:t> Burns contracture, release of, by excision or incision of scar, if the defect resulting from surgery is less than 1% of total body surface, including direct repair if performed (</a:t>
                </a:r>
                <a:r>
                  <a:rPr lang="en-AU" sz="1600" dirty="0" err="1">
                    <a:solidFill>
                      <a:schemeClr val="tx1"/>
                    </a:solidFill>
                    <a:effectLst/>
                    <a:ea typeface="Times New Roman" panose="02020603050405020304" pitchFamily="18" charset="0"/>
                  </a:rPr>
                  <a:t>Anaes</a:t>
                </a:r>
                <a:r>
                  <a:rPr lang="en-AU" sz="1600" dirty="0">
                    <a:solidFill>
                      <a:schemeClr val="tx1"/>
                    </a:solidFill>
                    <a:effectLst/>
                    <a:ea typeface="Times New Roman" panose="02020603050405020304" pitchFamily="18" charset="0"/>
                  </a:rPr>
                  <a:t>.) (Assist.)</a:t>
                </a:r>
                <a:endParaRPr lang="en-AU" sz="1600" dirty="0">
                  <a:solidFill>
                    <a:schemeClr val="tx1"/>
                  </a:solidFill>
                </a:endParaRPr>
              </a:p>
            </p:txBody>
          </p:sp>
          <p:sp>
            <p:nvSpPr>
              <p:cNvPr id="127" name="Rectangle 126">
                <a:extLst>
                  <a:ext uri="{FF2B5EF4-FFF2-40B4-BE49-F238E27FC236}">
                    <a16:creationId xmlns:a16="http://schemas.microsoft.com/office/drawing/2014/main" id="{FD679EB3-40D6-4554-8B17-B419D71607DD}"/>
                  </a:ext>
                </a:extLst>
              </p:cNvPr>
              <p:cNvSpPr/>
              <p:nvPr/>
            </p:nvSpPr>
            <p:spPr>
              <a:xfrm>
                <a:off x="6585988" y="4455053"/>
                <a:ext cx="906366" cy="960545"/>
              </a:xfrm>
              <a:prstGeom prst="rect">
                <a:avLst/>
              </a:prstGeom>
              <a:solidFill>
                <a:schemeClr val="bg1">
                  <a:lumMod val="65000"/>
                </a:schemeClr>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600" b="1" dirty="0">
                    <a:solidFill>
                      <a:schemeClr val="tx1"/>
                    </a:solidFill>
                  </a:rPr>
                  <a:t>46142</a:t>
                </a:r>
              </a:p>
            </p:txBody>
          </p:sp>
        </p:grpSp>
        <p:sp>
          <p:nvSpPr>
            <p:cNvPr id="37" name="Rectangle 36">
              <a:extLst>
                <a:ext uri="{FF2B5EF4-FFF2-40B4-BE49-F238E27FC236}">
                  <a16:creationId xmlns:a16="http://schemas.microsoft.com/office/drawing/2014/main" id="{885407BE-3BB9-4287-9908-AC28FC7B2839}"/>
                </a:ext>
              </a:extLst>
            </p:cNvPr>
            <p:cNvSpPr/>
            <p:nvPr/>
          </p:nvSpPr>
          <p:spPr>
            <a:xfrm>
              <a:off x="5169508" y="6007650"/>
              <a:ext cx="980633" cy="1229497"/>
            </a:xfrm>
            <a:prstGeom prst="rect">
              <a:avLst/>
            </a:prstGeom>
            <a:solidFill>
              <a:schemeClr val="bg1">
                <a:lumMod val="65000"/>
              </a:schemeClr>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600" b="1" dirty="0">
                  <a:solidFill>
                    <a:schemeClr val="tx1"/>
                  </a:solidFill>
                </a:rPr>
                <a:t>46143</a:t>
              </a:r>
            </a:p>
          </p:txBody>
        </p:sp>
        <p:sp>
          <p:nvSpPr>
            <p:cNvPr id="38" name="Rectangle 37">
              <a:extLst>
                <a:ext uri="{FF2B5EF4-FFF2-40B4-BE49-F238E27FC236}">
                  <a16:creationId xmlns:a16="http://schemas.microsoft.com/office/drawing/2014/main" id="{807784A5-60BF-4F5A-822C-6C2ED15E3B30}"/>
                </a:ext>
              </a:extLst>
            </p:cNvPr>
            <p:cNvSpPr/>
            <p:nvPr/>
          </p:nvSpPr>
          <p:spPr>
            <a:xfrm>
              <a:off x="6350910" y="6007650"/>
              <a:ext cx="5992575" cy="1229496"/>
            </a:xfrm>
            <a:prstGeom prst="rect">
              <a:avLst/>
            </a:prstGeom>
            <a:solidFill>
              <a:schemeClr val="bg1">
                <a:lumMod val="65000"/>
              </a:schemeClr>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nSpc>
                  <a:spcPts val="1200"/>
                </a:lnSpc>
                <a:spcBef>
                  <a:spcPts val="300"/>
                </a:spcBef>
              </a:pPr>
              <a:r>
                <a:rPr lang="en-AU" sz="1600" b="1" dirty="0">
                  <a:solidFill>
                    <a:schemeClr val="tx1"/>
                  </a:solidFill>
                  <a:effectLst/>
                  <a:ea typeface="Times New Roman" panose="02020603050405020304" pitchFamily="18" charset="0"/>
                </a:rPr>
                <a:t>NEW</a:t>
              </a:r>
              <a:r>
                <a:rPr lang="en-AU" sz="1600" dirty="0">
                  <a:solidFill>
                    <a:schemeClr val="tx1"/>
                  </a:solidFill>
                  <a:effectLst/>
                  <a:ea typeface="Times New Roman" panose="02020603050405020304" pitchFamily="18" charset="0"/>
                </a:rPr>
                <a:t> Burns contracture, release of, by excision or incision of scar, if the defect resulting from surgery is 10% or more but less than 20% of total body surface (H) (</a:t>
              </a:r>
              <a:r>
                <a:rPr lang="en-AU" sz="1600" dirty="0" err="1">
                  <a:solidFill>
                    <a:schemeClr val="tx1"/>
                  </a:solidFill>
                  <a:effectLst/>
                  <a:ea typeface="Times New Roman" panose="02020603050405020304" pitchFamily="18" charset="0"/>
                </a:rPr>
                <a:t>Anaes</a:t>
              </a:r>
              <a:r>
                <a:rPr lang="en-AU" sz="1600" dirty="0">
                  <a:solidFill>
                    <a:schemeClr val="tx1"/>
                  </a:solidFill>
                  <a:effectLst/>
                  <a:ea typeface="Times New Roman" panose="02020603050405020304" pitchFamily="18" charset="0"/>
                </a:rPr>
                <a:t>.) (Assist.)</a:t>
              </a:r>
            </a:p>
          </p:txBody>
        </p:sp>
      </p:grpSp>
      <p:sp>
        <p:nvSpPr>
          <p:cNvPr id="36" name="Rectangle 35">
            <a:extLst>
              <a:ext uri="{FF2B5EF4-FFF2-40B4-BE49-F238E27FC236}">
                <a16:creationId xmlns:a16="http://schemas.microsoft.com/office/drawing/2014/main" id="{1F794A43-64E3-4BBF-9FED-9353C212F3E5}"/>
              </a:ext>
              <a:ext uri="{C183D7F6-B498-43B3-948B-1728B52AA6E4}">
                <adec:decorative xmlns:adec="http://schemas.microsoft.com/office/drawing/2017/decorative" val="1"/>
              </a:ext>
            </a:extLst>
          </p:cNvPr>
          <p:cNvSpPr/>
          <p:nvPr/>
        </p:nvSpPr>
        <p:spPr>
          <a:xfrm>
            <a:off x="5169508" y="3121165"/>
            <a:ext cx="980633" cy="1073350"/>
          </a:xfrm>
          <a:prstGeom prst="rect">
            <a:avLst/>
          </a:prstGeom>
          <a:solidFill>
            <a:schemeClr val="bg1">
              <a:lumMod val="65000"/>
            </a:schemeClr>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gn="ctr"/>
            <a:r>
              <a:rPr lang="en-AU" sz="1600" b="1" dirty="0">
                <a:solidFill>
                  <a:schemeClr val="tx1"/>
                </a:solidFill>
              </a:rPr>
              <a:t>46141</a:t>
            </a:r>
          </a:p>
        </p:txBody>
      </p:sp>
      <p:sp>
        <p:nvSpPr>
          <p:cNvPr id="41" name="Title 40">
            <a:extLst>
              <a:ext uri="{FF2B5EF4-FFF2-40B4-BE49-F238E27FC236}">
                <a16:creationId xmlns:a16="http://schemas.microsoft.com/office/drawing/2014/main" id="{000A6931-F13B-4C91-BCF9-F0869BDC1948}"/>
              </a:ext>
              <a:ext uri="{C183D7F6-B498-43B3-948B-1728B52AA6E4}">
                <adec:decorative xmlns:adec="http://schemas.microsoft.com/office/drawing/2017/decorative" val="1"/>
              </a:ext>
            </a:extLst>
          </p:cNvPr>
          <p:cNvSpPr>
            <a:spLocks noGrp="1"/>
          </p:cNvSpPr>
          <p:nvPr>
            <p:ph type="title" idx="4294967295"/>
          </p:nvPr>
        </p:nvSpPr>
        <p:spPr>
          <a:xfrm>
            <a:off x="6359709" y="3121165"/>
            <a:ext cx="5983776" cy="1068518"/>
          </a:xfrm>
          <a:prstGeom prst="rect">
            <a:avLst/>
          </a:prstGeom>
          <a:solidFill>
            <a:schemeClr val="bg1">
              <a:lumMod val="65000"/>
            </a:schemeClr>
          </a:solidFill>
          <a:ln>
            <a:solidFill>
              <a:schemeClr val="bg1"/>
            </a:solidFill>
            <a:prstDash/>
          </a:ln>
          <a:effectLst/>
        </p:spPr>
        <p:style>
          <a:lnRef idx="0">
            <a:scrgbClr r="0" g="0" b="0"/>
          </a:lnRef>
          <a:fillRef idx="0">
            <a:scrgbClr r="0" g="0" b="0"/>
          </a:fillRef>
          <a:effectRef idx="0">
            <a:scrgbClr r="0" g="0" b="0"/>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l" defTabSz="457200" rtl="0" eaLnBrk="1" fontAlgn="auto" latinLnBrk="0" hangingPunct="1">
              <a:lnSpc>
                <a:spcPts val="1200"/>
              </a:lnSpc>
              <a:spcBef>
                <a:spcPts val="300"/>
              </a:spcBef>
              <a:spcAft>
                <a:spcPts val="0"/>
              </a:spcAft>
              <a:buClrTx/>
              <a:buSzTx/>
              <a:buFontTx/>
              <a:buNone/>
              <a:tabLst/>
              <a:defRPr/>
            </a:pPr>
            <a:r>
              <a:rPr kumimoji="0" lang="en-AU" sz="1600" b="1" i="0" u="none" strike="noStrike" kern="1200" cap="none" spc="0" normalizeH="0" baseline="0" noProof="0" dirty="0">
                <a:ln>
                  <a:noFill/>
                </a:ln>
                <a:solidFill>
                  <a:schemeClr val="tx1"/>
                </a:solidFill>
                <a:effectLst/>
                <a:uLnTx/>
                <a:uFillTx/>
                <a:latin typeface="+mn-lt"/>
                <a:ea typeface="Times New Roman" panose="02020603050405020304" pitchFamily="18" charset="0"/>
                <a:cs typeface="+mn-cs"/>
              </a:rPr>
              <a:t>NEW</a:t>
            </a:r>
            <a:r>
              <a:rPr kumimoji="0" lang="en-AU" sz="1600" b="0" i="0" u="none" strike="noStrike" kern="1200" cap="none" spc="0" normalizeH="0" baseline="0" noProof="0" dirty="0">
                <a:ln>
                  <a:noFill/>
                </a:ln>
                <a:solidFill>
                  <a:schemeClr val="tx1"/>
                </a:solidFill>
                <a:effectLst/>
                <a:uLnTx/>
                <a:uFillTx/>
                <a:latin typeface="+mn-lt"/>
                <a:ea typeface="Times New Roman" panose="02020603050405020304" pitchFamily="18" charset="0"/>
                <a:cs typeface="+mn-cs"/>
              </a:rPr>
              <a:t> Burns contracture, release of, by excision or incision of scar, if the defect resulting from surgery is 1% or more but less than 3% of total body surface (H) (</a:t>
            </a:r>
            <a:r>
              <a:rPr kumimoji="0" lang="en-AU" sz="1600" b="0" i="0" u="none" strike="noStrike" kern="1200" cap="none" spc="0" normalizeH="0" baseline="0" noProof="0" dirty="0" err="1">
                <a:ln>
                  <a:noFill/>
                </a:ln>
                <a:solidFill>
                  <a:schemeClr val="tx1"/>
                </a:solidFill>
                <a:effectLst/>
                <a:uLnTx/>
                <a:uFillTx/>
                <a:latin typeface="+mn-lt"/>
                <a:ea typeface="Times New Roman" panose="02020603050405020304" pitchFamily="18" charset="0"/>
                <a:cs typeface="+mn-cs"/>
              </a:rPr>
              <a:t>Anaes</a:t>
            </a:r>
            <a:r>
              <a:rPr kumimoji="0" lang="en-AU" sz="1600" b="0" i="0" u="none" strike="noStrike" kern="1200" cap="none" spc="0" normalizeH="0" baseline="0" noProof="0" dirty="0">
                <a:ln>
                  <a:noFill/>
                </a:ln>
                <a:solidFill>
                  <a:schemeClr val="tx1"/>
                </a:solidFill>
                <a:effectLst/>
                <a:uLnTx/>
                <a:uFillTx/>
                <a:latin typeface="+mn-lt"/>
                <a:ea typeface="Times New Roman" panose="02020603050405020304" pitchFamily="18" charset="0"/>
                <a:cs typeface="+mn-cs"/>
              </a:rPr>
              <a:t>.) (Assist.)</a:t>
            </a:r>
          </a:p>
        </p:txBody>
      </p:sp>
      <p:sp>
        <p:nvSpPr>
          <p:cNvPr id="42" name="Rectangle 41">
            <a:extLst>
              <a:ext uri="{FF2B5EF4-FFF2-40B4-BE49-F238E27FC236}">
                <a16:creationId xmlns:a16="http://schemas.microsoft.com/office/drawing/2014/main" id="{782EAB24-D826-4044-A212-52532735144D}"/>
              </a:ext>
              <a:ext uri="{C183D7F6-B498-43B3-948B-1728B52AA6E4}">
                <adec:decorative xmlns:adec="http://schemas.microsoft.com/office/drawing/2017/decorative" val="1"/>
              </a:ext>
            </a:extLst>
          </p:cNvPr>
          <p:cNvSpPr/>
          <p:nvPr/>
        </p:nvSpPr>
        <p:spPr>
          <a:xfrm>
            <a:off x="6359709" y="4494596"/>
            <a:ext cx="5996852" cy="1187943"/>
          </a:xfrm>
          <a:prstGeom prst="rect">
            <a:avLst/>
          </a:prstGeom>
          <a:solidFill>
            <a:schemeClr val="bg1">
              <a:lumMod val="65000"/>
            </a:schemeClr>
          </a:solidFill>
          <a:ln>
            <a:solidFill>
              <a:schemeClr val="bg1"/>
            </a:solidFill>
          </a:ln>
        </p:spPr>
        <p:style>
          <a:lnRef idx="0">
            <a:scrgbClr r="0" g="0" b="0"/>
          </a:lnRef>
          <a:fillRef idx="0">
            <a:scrgbClr r="0" g="0" b="0"/>
          </a:fillRef>
          <a:effectRef idx="0">
            <a:scrgbClr r="0" g="0" b="0"/>
          </a:effectRef>
          <a:fontRef idx="minor">
            <a:schemeClr val="lt1"/>
          </a:fontRef>
        </p:style>
        <p:txBody>
          <a:bodyPr rtlCol="0" anchor="ctr"/>
          <a:lstStyle/>
          <a:p>
            <a:pPr>
              <a:lnSpc>
                <a:spcPts val="1200"/>
              </a:lnSpc>
              <a:spcBef>
                <a:spcPts val="300"/>
              </a:spcBef>
            </a:pPr>
            <a:r>
              <a:rPr lang="en-AU" sz="1600" b="1" dirty="0">
                <a:solidFill>
                  <a:schemeClr val="tx1"/>
                </a:solidFill>
                <a:effectLst/>
                <a:ea typeface="Times New Roman" panose="02020603050405020304" pitchFamily="18" charset="0"/>
              </a:rPr>
              <a:t>NEW</a:t>
            </a:r>
            <a:r>
              <a:rPr lang="en-AU" sz="1600" dirty="0">
                <a:solidFill>
                  <a:schemeClr val="tx1"/>
                </a:solidFill>
                <a:effectLst/>
                <a:ea typeface="Times New Roman" panose="02020603050405020304" pitchFamily="18" charset="0"/>
              </a:rPr>
              <a:t> Burns contracture, release of, by excision or incision of scar, if the defect resulting from surgery is 3% or more but less than 10% of total body surface (H) (</a:t>
            </a:r>
            <a:r>
              <a:rPr lang="en-AU" sz="1600" dirty="0" err="1">
                <a:solidFill>
                  <a:schemeClr val="tx1"/>
                </a:solidFill>
                <a:effectLst/>
                <a:ea typeface="Times New Roman" panose="02020603050405020304" pitchFamily="18" charset="0"/>
              </a:rPr>
              <a:t>Anaes</a:t>
            </a:r>
            <a:r>
              <a:rPr lang="en-AU" sz="1600" dirty="0">
                <a:solidFill>
                  <a:schemeClr val="tx1"/>
                </a:solidFill>
                <a:effectLst/>
                <a:ea typeface="Times New Roman" panose="02020603050405020304" pitchFamily="18" charset="0"/>
              </a:rPr>
              <a:t>.) (Assist.)</a:t>
            </a:r>
          </a:p>
        </p:txBody>
      </p:sp>
      <p:sp>
        <p:nvSpPr>
          <p:cNvPr id="3" name="Rectangle 2">
            <a:extLst>
              <a:ext uri="{FF2B5EF4-FFF2-40B4-BE49-F238E27FC236}">
                <a16:creationId xmlns:a16="http://schemas.microsoft.com/office/drawing/2014/main" id="{B43D1C9F-5419-4730-B0CA-0FA4AA7B9605}"/>
              </a:ext>
            </a:extLst>
          </p:cNvPr>
          <p:cNvSpPr/>
          <p:nvPr/>
        </p:nvSpPr>
        <p:spPr>
          <a:xfrm>
            <a:off x="4985630" y="7779057"/>
            <a:ext cx="7567421" cy="1187745"/>
          </a:xfrm>
          <a:prstGeom prst="rect">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AU" sz="1600" dirty="0">
                <a:solidFill>
                  <a:schemeClr val="tx1"/>
                </a:solidFill>
              </a:rPr>
              <a:t>Note: New items 46140 to 46143 can be used with the immediate closure items and delayed definitive closure items, where the defect has not been closed by other means (such as local flaps).</a:t>
            </a:r>
          </a:p>
        </p:txBody>
      </p:sp>
    </p:spTree>
    <p:extLst>
      <p:ext uri="{BB962C8B-B14F-4D97-AF65-F5344CB8AC3E}">
        <p14:creationId xmlns:p14="http://schemas.microsoft.com/office/powerpoint/2010/main" val="174377131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1623</Words>
  <Application>Microsoft Office PowerPoint</Application>
  <PresentationFormat>A3 Paper (297x420 mm)</PresentationFormat>
  <Paragraphs>134</Paragraphs>
  <Slides>3</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Calibri Light</vt:lpstr>
      <vt:lpstr>Office Theme</vt:lpstr>
      <vt:lpstr>New modifier  item </vt:lpstr>
      <vt:lpstr>Existing items for burns dressing under general anaesthesia</vt:lpstr>
      <vt:lpstr>NEW Burns contracture, release of, by excision or incision of scar, if the defect resulting from surgery is 1% or more but less than 3% of total body surface (H) (Anaes.) (Assist.)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2023-06-14T01:18:10Z</dcterms:created>
  <dcterms:modified xsi:type="dcterms:W3CDTF">2023-06-14T01:18:18Z</dcterms:modified>
</cp:coreProperties>
</file>